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7" r:id="rId2"/>
    <p:sldMasterId id="2147483658" r:id="rId3"/>
  </p:sldMasterIdLst>
  <p:notesMasterIdLst>
    <p:notesMasterId r:id="rId81"/>
  </p:notesMasterIdLst>
  <p:sldIdLst>
    <p:sldId id="259" r:id="rId4"/>
    <p:sldId id="917" r:id="rId5"/>
    <p:sldId id="445" r:id="rId6"/>
    <p:sldId id="446" r:id="rId7"/>
    <p:sldId id="441" r:id="rId8"/>
    <p:sldId id="443" r:id="rId9"/>
    <p:sldId id="454" r:id="rId10"/>
    <p:sldId id="448" r:id="rId11"/>
    <p:sldId id="461" r:id="rId12"/>
    <p:sldId id="450" r:id="rId13"/>
    <p:sldId id="919" r:id="rId14"/>
    <p:sldId id="447" r:id="rId15"/>
    <p:sldId id="462" r:id="rId16"/>
    <p:sldId id="463" r:id="rId17"/>
    <p:sldId id="921" r:id="rId18"/>
    <p:sldId id="457" r:id="rId19"/>
    <p:sldId id="465" r:id="rId20"/>
    <p:sldId id="429" r:id="rId21"/>
    <p:sldId id="467" r:id="rId22"/>
    <p:sldId id="422" r:id="rId23"/>
    <p:sldId id="918" r:id="rId24"/>
    <p:sldId id="869" r:id="rId25"/>
    <p:sldId id="909" r:id="rId26"/>
    <p:sldId id="910" r:id="rId27"/>
    <p:sldId id="911" r:id="rId28"/>
    <p:sldId id="866" r:id="rId29"/>
    <p:sldId id="851" r:id="rId30"/>
    <p:sldId id="854" r:id="rId31"/>
    <p:sldId id="855" r:id="rId32"/>
    <p:sldId id="870" r:id="rId33"/>
    <p:sldId id="871" r:id="rId34"/>
    <p:sldId id="872" r:id="rId35"/>
    <p:sldId id="319" r:id="rId36"/>
    <p:sldId id="336" r:id="rId37"/>
    <p:sldId id="320" r:id="rId38"/>
    <p:sldId id="324" r:id="rId39"/>
    <p:sldId id="335" r:id="rId40"/>
    <p:sldId id="325" r:id="rId41"/>
    <p:sldId id="326" r:id="rId42"/>
    <p:sldId id="329" r:id="rId43"/>
    <p:sldId id="330" r:id="rId44"/>
    <p:sldId id="331" r:id="rId45"/>
    <p:sldId id="332" r:id="rId46"/>
    <p:sldId id="873" r:id="rId47"/>
    <p:sldId id="903" r:id="rId48"/>
    <p:sldId id="875" r:id="rId49"/>
    <p:sldId id="904" r:id="rId50"/>
    <p:sldId id="333" r:id="rId51"/>
    <p:sldId id="878" r:id="rId52"/>
    <p:sldId id="885" r:id="rId53"/>
    <p:sldId id="887" r:id="rId54"/>
    <p:sldId id="888" r:id="rId55"/>
    <p:sldId id="889" r:id="rId56"/>
    <p:sldId id="890" r:id="rId57"/>
    <p:sldId id="891" r:id="rId58"/>
    <p:sldId id="898" r:id="rId59"/>
    <p:sldId id="892" r:id="rId60"/>
    <p:sldId id="893" r:id="rId61"/>
    <p:sldId id="894" r:id="rId62"/>
    <p:sldId id="899" r:id="rId63"/>
    <p:sldId id="895" r:id="rId64"/>
    <p:sldId id="900" r:id="rId65"/>
    <p:sldId id="901" r:id="rId66"/>
    <p:sldId id="897" r:id="rId67"/>
    <p:sldId id="879" r:id="rId68"/>
    <p:sldId id="868" r:id="rId69"/>
    <p:sldId id="906" r:id="rId70"/>
    <p:sldId id="907" r:id="rId71"/>
    <p:sldId id="905" r:id="rId72"/>
    <p:sldId id="922" r:id="rId73"/>
    <p:sldId id="912" r:id="rId74"/>
    <p:sldId id="913" r:id="rId75"/>
    <p:sldId id="877" r:id="rId76"/>
    <p:sldId id="914" r:id="rId77"/>
    <p:sldId id="915" r:id="rId78"/>
    <p:sldId id="884" r:id="rId79"/>
    <p:sldId id="916" r:id="rId80"/>
  </p:sldIdLst>
  <p:sldSz cx="12192000" cy="6858000"/>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D1C31"/>
    <a:srgbClr val="D9D9D9"/>
    <a:srgbClr val="02FFFF"/>
    <a:srgbClr val="D2DEEF"/>
    <a:srgbClr val="AD1829"/>
    <a:srgbClr val="D2D2D2"/>
    <a:srgbClr val="E1C0B7"/>
    <a:srgbClr val="EBB38F"/>
    <a:srgbClr val="EC5A67"/>
    <a:srgbClr val="DD1F3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A87ABDF-9921-BA47-91F5-663B9FEA625B}" v="264" dt="2023-03-22T13:44:34.39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509" autoAdjust="0"/>
    <p:restoredTop sz="87978"/>
  </p:normalViewPr>
  <p:slideViewPr>
    <p:cSldViewPr snapToGrid="0" showGuides="1">
      <p:cViewPr>
        <p:scale>
          <a:sx n="120" d="100"/>
          <a:sy n="120" d="100"/>
        </p:scale>
        <p:origin x="1144" y="552"/>
      </p:cViewPr>
      <p:guideLst>
        <p:guide orient="horz" pos="2160"/>
        <p:guide pos="3840"/>
      </p:guideLst>
    </p:cSldViewPr>
  </p:slideViewPr>
  <p:notesTextViewPr>
    <p:cViewPr>
      <p:scale>
        <a:sx n="85" d="100"/>
        <a:sy n="85"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theme" Target="theme/theme1.xml"/><Relationship Id="rId16" Type="http://schemas.openxmlformats.org/officeDocument/2006/relationships/slide" Target="slides/slide13.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5" Type="http://schemas.openxmlformats.org/officeDocument/2006/relationships/slide" Target="slides/slide2.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77" Type="http://schemas.openxmlformats.org/officeDocument/2006/relationships/slide" Target="slides/slide74.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80" Type="http://schemas.openxmlformats.org/officeDocument/2006/relationships/slide" Target="slides/slide77.xml"/><Relationship Id="rId85"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notesMaster" Target="notesMasters/notesMaster1.xml"/><Relationship Id="rId86" Type="http://schemas.microsoft.com/office/2016/11/relationships/changesInfo" Target="changesInfos/changesInfo1.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7" Type="http://schemas.openxmlformats.org/officeDocument/2006/relationships/slide" Target="slides/slide4.xml"/><Relationship Id="rId71" Type="http://schemas.openxmlformats.org/officeDocument/2006/relationships/slide" Target="slides/slide68.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microsoft.com/office/2015/10/relationships/revisionInfo" Target="revisionInfo.xml"/><Relationship Id="rId61" Type="http://schemas.openxmlformats.org/officeDocument/2006/relationships/slide" Target="slides/slide58.xml"/><Relationship Id="rId82"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lton Russell, Prof." userId="06708d83-fc2b-4190-b0c8-dc9a4695075b" providerId="ADAL" clId="{8A87ABDF-9921-BA47-91F5-663B9FEA625B}"/>
    <pc:docChg chg="undo redo custSel addSld delSld modSld sldOrd">
      <pc:chgData name="Alton Russell, Prof." userId="06708d83-fc2b-4190-b0c8-dc9a4695075b" providerId="ADAL" clId="{8A87ABDF-9921-BA47-91F5-663B9FEA625B}" dt="2023-03-22T13:44:56.301" v="1110" actId="1076"/>
      <pc:docMkLst>
        <pc:docMk/>
      </pc:docMkLst>
      <pc:sldChg chg="modSp mod">
        <pc:chgData name="Alton Russell, Prof." userId="06708d83-fc2b-4190-b0c8-dc9a4695075b" providerId="ADAL" clId="{8A87ABDF-9921-BA47-91F5-663B9FEA625B}" dt="2023-03-22T13:02:31.322" v="56" actId="20577"/>
        <pc:sldMkLst>
          <pc:docMk/>
          <pc:sldMk cId="2864026499" sldId="259"/>
        </pc:sldMkLst>
        <pc:spChg chg="mod">
          <ac:chgData name="Alton Russell, Prof." userId="06708d83-fc2b-4190-b0c8-dc9a4695075b" providerId="ADAL" clId="{8A87ABDF-9921-BA47-91F5-663B9FEA625B}" dt="2023-03-22T13:02:31.322" v="56" actId="20577"/>
          <ac:spMkLst>
            <pc:docMk/>
            <pc:sldMk cId="2864026499" sldId="259"/>
            <ac:spMk id="6" creationId="{00000000-0000-0000-0000-000000000000}"/>
          </ac:spMkLst>
        </pc:spChg>
      </pc:sldChg>
      <pc:sldChg chg="modSp mod">
        <pc:chgData name="Alton Russell, Prof." userId="06708d83-fc2b-4190-b0c8-dc9a4695075b" providerId="ADAL" clId="{8A87ABDF-9921-BA47-91F5-663B9FEA625B}" dt="2023-03-22T13:32:04.496" v="778" actId="1035"/>
        <pc:sldMkLst>
          <pc:docMk/>
          <pc:sldMk cId="3337141559" sldId="326"/>
        </pc:sldMkLst>
        <pc:spChg chg="mod">
          <ac:chgData name="Alton Russell, Prof." userId="06708d83-fc2b-4190-b0c8-dc9a4695075b" providerId="ADAL" clId="{8A87ABDF-9921-BA47-91F5-663B9FEA625B}" dt="2023-03-22T13:32:04.496" v="778" actId="1035"/>
          <ac:spMkLst>
            <pc:docMk/>
            <pc:sldMk cId="3337141559" sldId="326"/>
            <ac:spMk id="3" creationId="{6DF2CF75-A253-1DE0-973E-E15924F22552}"/>
          </ac:spMkLst>
        </pc:spChg>
        <pc:spChg chg="mod">
          <ac:chgData name="Alton Russell, Prof." userId="06708d83-fc2b-4190-b0c8-dc9a4695075b" providerId="ADAL" clId="{8A87ABDF-9921-BA47-91F5-663B9FEA625B}" dt="2023-03-22T13:32:04.496" v="778" actId="1035"/>
          <ac:spMkLst>
            <pc:docMk/>
            <pc:sldMk cId="3337141559" sldId="326"/>
            <ac:spMk id="4" creationId="{43F64B00-832D-4949-8E4C-5E31F0A3CEA4}"/>
          </ac:spMkLst>
        </pc:spChg>
        <pc:spChg chg="mod">
          <ac:chgData name="Alton Russell, Prof." userId="06708d83-fc2b-4190-b0c8-dc9a4695075b" providerId="ADAL" clId="{8A87ABDF-9921-BA47-91F5-663B9FEA625B}" dt="2023-03-22T13:32:04.496" v="778" actId="1035"/>
          <ac:spMkLst>
            <pc:docMk/>
            <pc:sldMk cId="3337141559" sldId="326"/>
            <ac:spMk id="5" creationId="{2464054E-D3D4-461A-B622-2C3FB2148422}"/>
          </ac:spMkLst>
        </pc:spChg>
        <pc:spChg chg="mod">
          <ac:chgData name="Alton Russell, Prof." userId="06708d83-fc2b-4190-b0c8-dc9a4695075b" providerId="ADAL" clId="{8A87ABDF-9921-BA47-91F5-663B9FEA625B}" dt="2023-03-22T13:32:04.496" v="778" actId="1035"/>
          <ac:spMkLst>
            <pc:docMk/>
            <pc:sldMk cId="3337141559" sldId="326"/>
            <ac:spMk id="6" creationId="{AF5A680E-E009-462C-8C56-0644C71BFAC6}"/>
          </ac:spMkLst>
        </pc:spChg>
        <pc:spChg chg="mod">
          <ac:chgData name="Alton Russell, Prof." userId="06708d83-fc2b-4190-b0c8-dc9a4695075b" providerId="ADAL" clId="{8A87ABDF-9921-BA47-91F5-663B9FEA625B}" dt="2023-03-22T13:32:04.496" v="778" actId="1035"/>
          <ac:spMkLst>
            <pc:docMk/>
            <pc:sldMk cId="3337141559" sldId="326"/>
            <ac:spMk id="7" creationId="{83EB1A18-E93D-48D4-AA92-72E87363247E}"/>
          </ac:spMkLst>
        </pc:spChg>
        <pc:spChg chg="mod">
          <ac:chgData name="Alton Russell, Prof." userId="06708d83-fc2b-4190-b0c8-dc9a4695075b" providerId="ADAL" clId="{8A87ABDF-9921-BA47-91F5-663B9FEA625B}" dt="2023-03-22T13:32:04.496" v="778" actId="1035"/>
          <ac:spMkLst>
            <pc:docMk/>
            <pc:sldMk cId="3337141559" sldId="326"/>
            <ac:spMk id="8" creationId="{9B5D3B41-F477-4A10-8268-9818FD5396CA}"/>
          </ac:spMkLst>
        </pc:spChg>
        <pc:spChg chg="mod">
          <ac:chgData name="Alton Russell, Prof." userId="06708d83-fc2b-4190-b0c8-dc9a4695075b" providerId="ADAL" clId="{8A87ABDF-9921-BA47-91F5-663B9FEA625B}" dt="2023-03-22T13:32:04.496" v="778" actId="1035"/>
          <ac:spMkLst>
            <pc:docMk/>
            <pc:sldMk cId="3337141559" sldId="326"/>
            <ac:spMk id="9" creationId="{FF553BF8-CA08-4202-9936-D5409B336AFD}"/>
          </ac:spMkLst>
        </pc:spChg>
        <pc:spChg chg="mod">
          <ac:chgData name="Alton Russell, Prof." userId="06708d83-fc2b-4190-b0c8-dc9a4695075b" providerId="ADAL" clId="{8A87ABDF-9921-BA47-91F5-663B9FEA625B}" dt="2023-03-22T13:32:04.496" v="778" actId="1035"/>
          <ac:spMkLst>
            <pc:docMk/>
            <pc:sldMk cId="3337141559" sldId="326"/>
            <ac:spMk id="10" creationId="{6A9C8B28-D022-46DA-A740-F9F969881987}"/>
          </ac:spMkLst>
        </pc:spChg>
        <pc:spChg chg="mod">
          <ac:chgData name="Alton Russell, Prof." userId="06708d83-fc2b-4190-b0c8-dc9a4695075b" providerId="ADAL" clId="{8A87ABDF-9921-BA47-91F5-663B9FEA625B}" dt="2023-03-22T13:32:04.496" v="778" actId="1035"/>
          <ac:spMkLst>
            <pc:docMk/>
            <pc:sldMk cId="3337141559" sldId="326"/>
            <ac:spMk id="11" creationId="{07EB62C0-3E81-4C54-A9CF-BCBB2AA3BF92}"/>
          </ac:spMkLst>
        </pc:spChg>
        <pc:spChg chg="mod">
          <ac:chgData name="Alton Russell, Prof." userId="06708d83-fc2b-4190-b0c8-dc9a4695075b" providerId="ADAL" clId="{8A87ABDF-9921-BA47-91F5-663B9FEA625B}" dt="2023-03-22T13:31:52.280" v="750" actId="1076"/>
          <ac:spMkLst>
            <pc:docMk/>
            <pc:sldMk cId="3337141559" sldId="326"/>
            <ac:spMk id="13" creationId="{73A1A435-4B2F-BC1D-9875-8A4CFBE88DC1}"/>
          </ac:spMkLst>
        </pc:spChg>
        <pc:picChg chg="mod">
          <ac:chgData name="Alton Russell, Prof." userId="06708d83-fc2b-4190-b0c8-dc9a4695075b" providerId="ADAL" clId="{8A87ABDF-9921-BA47-91F5-663B9FEA625B}" dt="2023-03-22T13:31:42.143" v="721" actId="1076"/>
          <ac:picMkLst>
            <pc:docMk/>
            <pc:sldMk cId="3337141559" sldId="326"/>
            <ac:picMk id="12" creationId="{48D52C4A-5701-4A43-AEAF-2441FA5118DD}"/>
          </ac:picMkLst>
        </pc:picChg>
      </pc:sldChg>
      <pc:sldChg chg="modSp add del mod">
        <pc:chgData name="Alton Russell, Prof." userId="06708d83-fc2b-4190-b0c8-dc9a4695075b" providerId="ADAL" clId="{8A87ABDF-9921-BA47-91F5-663B9FEA625B}" dt="2023-03-22T13:16:13.148" v="453" actId="207"/>
        <pc:sldMkLst>
          <pc:docMk/>
          <pc:sldMk cId="4185805114" sldId="422"/>
        </pc:sldMkLst>
        <pc:spChg chg="mod">
          <ac:chgData name="Alton Russell, Prof." userId="06708d83-fc2b-4190-b0c8-dc9a4695075b" providerId="ADAL" clId="{8A87ABDF-9921-BA47-91F5-663B9FEA625B}" dt="2023-03-22T13:16:00.074" v="449" actId="207"/>
          <ac:spMkLst>
            <pc:docMk/>
            <pc:sldMk cId="4185805114" sldId="422"/>
            <ac:spMk id="2" creationId="{8EB3566E-38F9-40B6-895E-300F5D2F74BF}"/>
          </ac:spMkLst>
        </pc:spChg>
        <pc:spChg chg="mod">
          <ac:chgData name="Alton Russell, Prof." userId="06708d83-fc2b-4190-b0c8-dc9a4695075b" providerId="ADAL" clId="{8A87ABDF-9921-BA47-91F5-663B9FEA625B}" dt="2023-03-22T13:16:04.275" v="451" actId="14100"/>
          <ac:spMkLst>
            <pc:docMk/>
            <pc:sldMk cId="4185805114" sldId="422"/>
            <ac:spMk id="3" creationId="{B5496A0C-13AA-4C89-ADBE-7EA3856251FB}"/>
          </ac:spMkLst>
        </pc:spChg>
        <pc:spChg chg="mod">
          <ac:chgData name="Alton Russell, Prof." userId="06708d83-fc2b-4190-b0c8-dc9a4695075b" providerId="ADAL" clId="{8A87ABDF-9921-BA47-91F5-663B9FEA625B}" dt="2023-03-22T13:16:09.444" v="452" actId="1076"/>
          <ac:spMkLst>
            <pc:docMk/>
            <pc:sldMk cId="4185805114" sldId="422"/>
            <ac:spMk id="7" creationId="{1984A2F3-7735-45D3-9E35-9CC0DA1FB62C}"/>
          </ac:spMkLst>
        </pc:spChg>
        <pc:spChg chg="mod">
          <ac:chgData name="Alton Russell, Prof." userId="06708d83-fc2b-4190-b0c8-dc9a4695075b" providerId="ADAL" clId="{8A87ABDF-9921-BA47-91F5-663B9FEA625B}" dt="2023-03-22T13:16:09.444" v="452" actId="1076"/>
          <ac:spMkLst>
            <pc:docMk/>
            <pc:sldMk cId="4185805114" sldId="422"/>
            <ac:spMk id="8" creationId="{20B9549E-7DF2-4067-9DFA-284C9E26AF05}"/>
          </ac:spMkLst>
        </pc:spChg>
        <pc:spChg chg="mod">
          <ac:chgData name="Alton Russell, Prof." userId="06708d83-fc2b-4190-b0c8-dc9a4695075b" providerId="ADAL" clId="{8A87ABDF-9921-BA47-91F5-663B9FEA625B}" dt="2023-03-22T13:16:09.444" v="452" actId="1076"/>
          <ac:spMkLst>
            <pc:docMk/>
            <pc:sldMk cId="4185805114" sldId="422"/>
            <ac:spMk id="9" creationId="{7378E062-4618-40E2-9D47-61341C7EF8A4}"/>
          </ac:spMkLst>
        </pc:spChg>
        <pc:spChg chg="mod">
          <ac:chgData name="Alton Russell, Prof." userId="06708d83-fc2b-4190-b0c8-dc9a4695075b" providerId="ADAL" clId="{8A87ABDF-9921-BA47-91F5-663B9FEA625B}" dt="2023-03-22T13:16:09.444" v="452" actId="1076"/>
          <ac:spMkLst>
            <pc:docMk/>
            <pc:sldMk cId="4185805114" sldId="422"/>
            <ac:spMk id="10" creationId="{D4A1DEAA-08FE-4CF7-9BC8-EE4856A8E80B}"/>
          </ac:spMkLst>
        </pc:spChg>
        <pc:spChg chg="mod">
          <ac:chgData name="Alton Russell, Prof." userId="06708d83-fc2b-4190-b0c8-dc9a4695075b" providerId="ADAL" clId="{8A87ABDF-9921-BA47-91F5-663B9FEA625B}" dt="2023-03-22T13:16:13.148" v="453" actId="207"/>
          <ac:spMkLst>
            <pc:docMk/>
            <pc:sldMk cId="4185805114" sldId="422"/>
            <ac:spMk id="11" creationId="{A9B1FCAE-C071-46F7-BFDD-E544EDA3DA13}"/>
          </ac:spMkLst>
        </pc:spChg>
        <pc:picChg chg="mod">
          <ac:chgData name="Alton Russell, Prof." userId="06708d83-fc2b-4190-b0c8-dc9a4695075b" providerId="ADAL" clId="{8A87ABDF-9921-BA47-91F5-663B9FEA625B}" dt="2023-03-22T13:16:09.444" v="452" actId="1076"/>
          <ac:picMkLst>
            <pc:docMk/>
            <pc:sldMk cId="4185805114" sldId="422"/>
            <ac:picMk id="4" creationId="{15C0DC90-80F4-4C85-95C1-D41B03328D90}"/>
          </ac:picMkLst>
        </pc:picChg>
        <pc:picChg chg="mod">
          <ac:chgData name="Alton Russell, Prof." userId="06708d83-fc2b-4190-b0c8-dc9a4695075b" providerId="ADAL" clId="{8A87ABDF-9921-BA47-91F5-663B9FEA625B}" dt="2023-03-22T13:16:09.444" v="452" actId="1076"/>
          <ac:picMkLst>
            <pc:docMk/>
            <pc:sldMk cId="4185805114" sldId="422"/>
            <ac:picMk id="5" creationId="{25E85F39-6E05-426C-BC92-AADBEAD8BD1D}"/>
          </ac:picMkLst>
        </pc:picChg>
        <pc:picChg chg="mod">
          <ac:chgData name="Alton Russell, Prof." userId="06708d83-fc2b-4190-b0c8-dc9a4695075b" providerId="ADAL" clId="{8A87ABDF-9921-BA47-91F5-663B9FEA625B}" dt="2023-03-22T13:16:09.444" v="452" actId="1076"/>
          <ac:picMkLst>
            <pc:docMk/>
            <pc:sldMk cId="4185805114" sldId="422"/>
            <ac:picMk id="6" creationId="{C9B280E8-6582-4A7E-8B41-A7BE6BB9966C}"/>
          </ac:picMkLst>
        </pc:picChg>
      </pc:sldChg>
      <pc:sldChg chg="modSp add del mod modAnim">
        <pc:chgData name="Alton Russell, Prof." userId="06708d83-fc2b-4190-b0c8-dc9a4695075b" providerId="ADAL" clId="{8A87ABDF-9921-BA47-91F5-663B9FEA625B}" dt="2023-03-22T13:19:17.032" v="538" actId="1076"/>
        <pc:sldMkLst>
          <pc:docMk/>
          <pc:sldMk cId="1921209194" sldId="429"/>
        </pc:sldMkLst>
        <pc:spChg chg="mod">
          <ac:chgData name="Alton Russell, Prof." userId="06708d83-fc2b-4190-b0c8-dc9a4695075b" providerId="ADAL" clId="{8A87ABDF-9921-BA47-91F5-663B9FEA625B}" dt="2023-03-22T13:19:04.633" v="530" actId="20577"/>
          <ac:spMkLst>
            <pc:docMk/>
            <pc:sldMk cId="1921209194" sldId="429"/>
            <ac:spMk id="2" creationId="{552DB1DB-1973-4268-926A-756E9AFC2EC0}"/>
          </ac:spMkLst>
        </pc:spChg>
        <pc:spChg chg="mod">
          <ac:chgData name="Alton Russell, Prof." userId="06708d83-fc2b-4190-b0c8-dc9a4695075b" providerId="ADAL" clId="{8A87ABDF-9921-BA47-91F5-663B9FEA625B}" dt="2023-03-22T13:19:17.032" v="538" actId="1076"/>
          <ac:spMkLst>
            <pc:docMk/>
            <pc:sldMk cId="1921209194" sldId="429"/>
            <ac:spMk id="3" creationId="{ABD7474D-4D81-44B8-90AA-34BCC1809C48}"/>
          </ac:spMkLst>
        </pc:spChg>
      </pc:sldChg>
      <pc:sldChg chg="modSp add del mod">
        <pc:chgData name="Alton Russell, Prof." userId="06708d83-fc2b-4190-b0c8-dc9a4695075b" providerId="ADAL" clId="{8A87ABDF-9921-BA47-91F5-663B9FEA625B}" dt="2023-03-22T13:15:13.393" v="443" actId="2696"/>
        <pc:sldMkLst>
          <pc:docMk/>
          <pc:sldMk cId="2098797375" sldId="437"/>
        </pc:sldMkLst>
        <pc:spChg chg="mod">
          <ac:chgData name="Alton Russell, Prof." userId="06708d83-fc2b-4190-b0c8-dc9a4695075b" providerId="ADAL" clId="{8A87ABDF-9921-BA47-91F5-663B9FEA625B}" dt="2023-03-22T13:06:36.450" v="300" actId="27636"/>
          <ac:spMkLst>
            <pc:docMk/>
            <pc:sldMk cId="2098797375" sldId="437"/>
            <ac:spMk id="11" creationId="{9FEF6A5D-328B-4252-BDDD-C7CFEA531B94}"/>
          </ac:spMkLst>
        </pc:spChg>
      </pc:sldChg>
      <pc:sldChg chg="addSp delSp modSp add del mod delAnim modAnim">
        <pc:chgData name="Alton Russell, Prof." userId="06708d83-fc2b-4190-b0c8-dc9a4695075b" providerId="ADAL" clId="{8A87ABDF-9921-BA47-91F5-663B9FEA625B}" dt="2023-03-22T13:08:22.187" v="347" actId="1076"/>
        <pc:sldMkLst>
          <pc:docMk/>
          <pc:sldMk cId="1224476269" sldId="441"/>
        </pc:sldMkLst>
        <pc:spChg chg="mod">
          <ac:chgData name="Alton Russell, Prof." userId="06708d83-fc2b-4190-b0c8-dc9a4695075b" providerId="ADAL" clId="{8A87ABDF-9921-BA47-91F5-663B9FEA625B}" dt="2023-03-22T13:07:51.240" v="335" actId="207"/>
          <ac:spMkLst>
            <pc:docMk/>
            <pc:sldMk cId="1224476269" sldId="441"/>
            <ac:spMk id="2" creationId="{71396FBF-49B3-46A8-A183-4C658959C132}"/>
          </ac:spMkLst>
        </pc:spChg>
        <pc:spChg chg="add del mod">
          <ac:chgData name="Alton Russell, Prof." userId="06708d83-fc2b-4190-b0c8-dc9a4695075b" providerId="ADAL" clId="{8A87ABDF-9921-BA47-91F5-663B9FEA625B}" dt="2023-03-22T13:08:18.587" v="345"/>
          <ac:spMkLst>
            <pc:docMk/>
            <pc:sldMk cId="1224476269" sldId="441"/>
            <ac:spMk id="3" creationId="{F81B806E-4F17-9C06-264E-B8CCB84EC87A}"/>
          </ac:spMkLst>
        </pc:spChg>
        <pc:spChg chg="del mod">
          <ac:chgData name="Alton Russell, Prof." userId="06708d83-fc2b-4190-b0c8-dc9a4695075b" providerId="ADAL" clId="{8A87ABDF-9921-BA47-91F5-663B9FEA625B}" dt="2023-03-22T13:08:06.309" v="343" actId="478"/>
          <ac:spMkLst>
            <pc:docMk/>
            <pc:sldMk cId="1224476269" sldId="441"/>
            <ac:spMk id="4" creationId="{3357335D-44DC-4288-84BF-E2F17A090018}"/>
          </ac:spMkLst>
        </pc:spChg>
        <pc:spChg chg="del mod">
          <ac:chgData name="Alton Russell, Prof." userId="06708d83-fc2b-4190-b0c8-dc9a4695075b" providerId="ADAL" clId="{8A87ABDF-9921-BA47-91F5-663B9FEA625B}" dt="2023-03-22T13:08:06.309" v="343" actId="478"/>
          <ac:spMkLst>
            <pc:docMk/>
            <pc:sldMk cId="1224476269" sldId="441"/>
            <ac:spMk id="5" creationId="{2077462F-F520-4954-9969-B64996F823B5}"/>
          </ac:spMkLst>
        </pc:spChg>
        <pc:spChg chg="del mod">
          <ac:chgData name="Alton Russell, Prof." userId="06708d83-fc2b-4190-b0c8-dc9a4695075b" providerId="ADAL" clId="{8A87ABDF-9921-BA47-91F5-663B9FEA625B}" dt="2023-03-22T13:08:06.309" v="343" actId="478"/>
          <ac:spMkLst>
            <pc:docMk/>
            <pc:sldMk cId="1224476269" sldId="441"/>
            <ac:spMk id="6" creationId="{4259FEA2-AE10-40A2-A4F5-FB6E23ECCB64}"/>
          </ac:spMkLst>
        </pc:spChg>
        <pc:spChg chg="del mod">
          <ac:chgData name="Alton Russell, Prof." userId="06708d83-fc2b-4190-b0c8-dc9a4695075b" providerId="ADAL" clId="{8A87ABDF-9921-BA47-91F5-663B9FEA625B}" dt="2023-03-22T13:08:06.309" v="343" actId="478"/>
          <ac:spMkLst>
            <pc:docMk/>
            <pc:sldMk cId="1224476269" sldId="441"/>
            <ac:spMk id="7" creationId="{32003F86-4773-495A-B3C4-D3EAADA94BB7}"/>
          </ac:spMkLst>
        </pc:spChg>
        <pc:spChg chg="del mod">
          <ac:chgData name="Alton Russell, Prof." userId="06708d83-fc2b-4190-b0c8-dc9a4695075b" providerId="ADAL" clId="{8A87ABDF-9921-BA47-91F5-663B9FEA625B}" dt="2023-03-22T13:08:06.309" v="343" actId="478"/>
          <ac:spMkLst>
            <pc:docMk/>
            <pc:sldMk cId="1224476269" sldId="441"/>
            <ac:spMk id="8" creationId="{E0F3415B-CE4C-4619-8FF5-66643D60173A}"/>
          </ac:spMkLst>
        </pc:spChg>
        <pc:spChg chg="del mod">
          <ac:chgData name="Alton Russell, Prof." userId="06708d83-fc2b-4190-b0c8-dc9a4695075b" providerId="ADAL" clId="{8A87ABDF-9921-BA47-91F5-663B9FEA625B}" dt="2023-03-22T13:08:06.309" v="343" actId="478"/>
          <ac:spMkLst>
            <pc:docMk/>
            <pc:sldMk cId="1224476269" sldId="441"/>
            <ac:spMk id="9" creationId="{1EEF9CCE-22BF-4B4A-A52B-135C2EFD1188}"/>
          </ac:spMkLst>
        </pc:spChg>
        <pc:spChg chg="del mod">
          <ac:chgData name="Alton Russell, Prof." userId="06708d83-fc2b-4190-b0c8-dc9a4695075b" providerId="ADAL" clId="{8A87ABDF-9921-BA47-91F5-663B9FEA625B}" dt="2023-03-22T13:08:06.309" v="343" actId="478"/>
          <ac:spMkLst>
            <pc:docMk/>
            <pc:sldMk cId="1224476269" sldId="441"/>
            <ac:spMk id="10" creationId="{C31335FE-6DD5-474B-957D-F330524BDB57}"/>
          </ac:spMkLst>
        </pc:spChg>
        <pc:spChg chg="del mod">
          <ac:chgData name="Alton Russell, Prof." userId="06708d83-fc2b-4190-b0c8-dc9a4695075b" providerId="ADAL" clId="{8A87ABDF-9921-BA47-91F5-663B9FEA625B}" dt="2023-03-22T13:08:06.309" v="343" actId="478"/>
          <ac:spMkLst>
            <pc:docMk/>
            <pc:sldMk cId="1224476269" sldId="441"/>
            <ac:spMk id="11" creationId="{A9C6748E-4D0A-4D28-8572-702A1E9AEC31}"/>
          </ac:spMkLst>
        </pc:spChg>
        <pc:spChg chg="del mod">
          <ac:chgData name="Alton Russell, Prof." userId="06708d83-fc2b-4190-b0c8-dc9a4695075b" providerId="ADAL" clId="{8A87ABDF-9921-BA47-91F5-663B9FEA625B}" dt="2023-03-22T13:08:06.309" v="343" actId="478"/>
          <ac:spMkLst>
            <pc:docMk/>
            <pc:sldMk cId="1224476269" sldId="441"/>
            <ac:spMk id="12" creationId="{C0C3B374-70AC-40D7-9138-BF9574D23184}"/>
          </ac:spMkLst>
        </pc:spChg>
        <pc:spChg chg="del mod">
          <ac:chgData name="Alton Russell, Prof." userId="06708d83-fc2b-4190-b0c8-dc9a4695075b" providerId="ADAL" clId="{8A87ABDF-9921-BA47-91F5-663B9FEA625B}" dt="2023-03-22T13:08:06.309" v="343" actId="478"/>
          <ac:spMkLst>
            <pc:docMk/>
            <pc:sldMk cId="1224476269" sldId="441"/>
            <ac:spMk id="13" creationId="{F419F929-A7E0-4098-8F9E-98A89EB23408}"/>
          </ac:spMkLst>
        </pc:spChg>
        <pc:spChg chg="del mod">
          <ac:chgData name="Alton Russell, Prof." userId="06708d83-fc2b-4190-b0c8-dc9a4695075b" providerId="ADAL" clId="{8A87ABDF-9921-BA47-91F5-663B9FEA625B}" dt="2023-03-22T13:08:06.309" v="343" actId="478"/>
          <ac:spMkLst>
            <pc:docMk/>
            <pc:sldMk cId="1224476269" sldId="441"/>
            <ac:spMk id="14" creationId="{7D7F8D71-F02E-42AE-9AC0-4EB62632D315}"/>
          </ac:spMkLst>
        </pc:spChg>
        <pc:spChg chg="del mod">
          <ac:chgData name="Alton Russell, Prof." userId="06708d83-fc2b-4190-b0c8-dc9a4695075b" providerId="ADAL" clId="{8A87ABDF-9921-BA47-91F5-663B9FEA625B}" dt="2023-03-22T13:08:06.309" v="343" actId="478"/>
          <ac:spMkLst>
            <pc:docMk/>
            <pc:sldMk cId="1224476269" sldId="441"/>
            <ac:spMk id="15" creationId="{049C2215-7951-4155-888D-FBECDC34B043}"/>
          </ac:spMkLst>
        </pc:spChg>
        <pc:spChg chg="del mod">
          <ac:chgData name="Alton Russell, Prof." userId="06708d83-fc2b-4190-b0c8-dc9a4695075b" providerId="ADAL" clId="{8A87ABDF-9921-BA47-91F5-663B9FEA625B}" dt="2023-03-22T13:08:06.309" v="343" actId="478"/>
          <ac:spMkLst>
            <pc:docMk/>
            <pc:sldMk cId="1224476269" sldId="441"/>
            <ac:spMk id="16" creationId="{80C136DD-91CB-46F2-B9CC-B4C7D3A4F4E3}"/>
          </ac:spMkLst>
        </pc:spChg>
        <pc:spChg chg="del mod">
          <ac:chgData name="Alton Russell, Prof." userId="06708d83-fc2b-4190-b0c8-dc9a4695075b" providerId="ADAL" clId="{8A87ABDF-9921-BA47-91F5-663B9FEA625B}" dt="2023-03-22T13:08:06.309" v="343" actId="478"/>
          <ac:spMkLst>
            <pc:docMk/>
            <pc:sldMk cId="1224476269" sldId="441"/>
            <ac:spMk id="17" creationId="{539E2A3B-4D9F-40BB-A631-BF1AC59F3B1C}"/>
          </ac:spMkLst>
        </pc:spChg>
        <pc:spChg chg="del mod">
          <ac:chgData name="Alton Russell, Prof." userId="06708d83-fc2b-4190-b0c8-dc9a4695075b" providerId="ADAL" clId="{8A87ABDF-9921-BA47-91F5-663B9FEA625B}" dt="2023-03-22T13:08:06.309" v="343" actId="478"/>
          <ac:spMkLst>
            <pc:docMk/>
            <pc:sldMk cId="1224476269" sldId="441"/>
            <ac:spMk id="18" creationId="{F1740DE0-B962-4657-A794-85DD5B8FC348}"/>
          </ac:spMkLst>
        </pc:spChg>
        <pc:spChg chg="del mod">
          <ac:chgData name="Alton Russell, Prof." userId="06708d83-fc2b-4190-b0c8-dc9a4695075b" providerId="ADAL" clId="{8A87ABDF-9921-BA47-91F5-663B9FEA625B}" dt="2023-03-22T13:08:06.309" v="343" actId="478"/>
          <ac:spMkLst>
            <pc:docMk/>
            <pc:sldMk cId="1224476269" sldId="441"/>
            <ac:spMk id="19" creationId="{92FDB272-1194-44F7-89BC-01FC1850A217}"/>
          </ac:spMkLst>
        </pc:spChg>
        <pc:spChg chg="del mod">
          <ac:chgData name="Alton Russell, Prof." userId="06708d83-fc2b-4190-b0c8-dc9a4695075b" providerId="ADAL" clId="{8A87ABDF-9921-BA47-91F5-663B9FEA625B}" dt="2023-03-22T13:08:06.309" v="343" actId="478"/>
          <ac:spMkLst>
            <pc:docMk/>
            <pc:sldMk cId="1224476269" sldId="441"/>
            <ac:spMk id="20" creationId="{16B17E74-03F8-4F49-A0B7-724695063075}"/>
          </ac:spMkLst>
        </pc:spChg>
        <pc:spChg chg="del mod">
          <ac:chgData name="Alton Russell, Prof." userId="06708d83-fc2b-4190-b0c8-dc9a4695075b" providerId="ADAL" clId="{8A87ABDF-9921-BA47-91F5-663B9FEA625B}" dt="2023-03-22T13:08:06.309" v="343" actId="478"/>
          <ac:spMkLst>
            <pc:docMk/>
            <pc:sldMk cId="1224476269" sldId="441"/>
            <ac:spMk id="21" creationId="{8C6D9596-F137-4FBB-86E1-CBE691ACC49F}"/>
          </ac:spMkLst>
        </pc:spChg>
        <pc:spChg chg="add del mod">
          <ac:chgData name="Alton Russell, Prof." userId="06708d83-fc2b-4190-b0c8-dc9a4695075b" providerId="ADAL" clId="{8A87ABDF-9921-BA47-91F5-663B9FEA625B}" dt="2023-03-22T13:08:18.587" v="345"/>
          <ac:spMkLst>
            <pc:docMk/>
            <pc:sldMk cId="1224476269" sldId="441"/>
            <ac:spMk id="22" creationId="{800E3F5A-A695-5BD0-E1DF-0DD56833868F}"/>
          </ac:spMkLst>
        </pc:spChg>
        <pc:spChg chg="add del mod">
          <ac:chgData name="Alton Russell, Prof." userId="06708d83-fc2b-4190-b0c8-dc9a4695075b" providerId="ADAL" clId="{8A87ABDF-9921-BA47-91F5-663B9FEA625B}" dt="2023-03-22T13:08:18.587" v="345"/>
          <ac:spMkLst>
            <pc:docMk/>
            <pc:sldMk cId="1224476269" sldId="441"/>
            <ac:spMk id="23" creationId="{C8B92DC7-7D7D-314D-7602-3CB36601151B}"/>
          </ac:spMkLst>
        </pc:spChg>
        <pc:spChg chg="add del mod">
          <ac:chgData name="Alton Russell, Prof." userId="06708d83-fc2b-4190-b0c8-dc9a4695075b" providerId="ADAL" clId="{8A87ABDF-9921-BA47-91F5-663B9FEA625B}" dt="2023-03-22T13:08:18.587" v="345"/>
          <ac:spMkLst>
            <pc:docMk/>
            <pc:sldMk cId="1224476269" sldId="441"/>
            <ac:spMk id="24" creationId="{C21141C7-4A1A-5388-0A98-528C6C4FFA98}"/>
          </ac:spMkLst>
        </pc:spChg>
        <pc:spChg chg="add del mod">
          <ac:chgData name="Alton Russell, Prof." userId="06708d83-fc2b-4190-b0c8-dc9a4695075b" providerId="ADAL" clId="{8A87ABDF-9921-BA47-91F5-663B9FEA625B}" dt="2023-03-22T13:08:18.587" v="345"/>
          <ac:spMkLst>
            <pc:docMk/>
            <pc:sldMk cId="1224476269" sldId="441"/>
            <ac:spMk id="25" creationId="{5F34E359-ED00-CDB1-3A66-92BFCB071C05}"/>
          </ac:spMkLst>
        </pc:spChg>
        <pc:spChg chg="add del mod">
          <ac:chgData name="Alton Russell, Prof." userId="06708d83-fc2b-4190-b0c8-dc9a4695075b" providerId="ADAL" clId="{8A87ABDF-9921-BA47-91F5-663B9FEA625B}" dt="2023-03-22T13:08:18.587" v="345"/>
          <ac:spMkLst>
            <pc:docMk/>
            <pc:sldMk cId="1224476269" sldId="441"/>
            <ac:spMk id="26" creationId="{6FE63587-5A59-2EF8-726A-E8E2ED8708A0}"/>
          </ac:spMkLst>
        </pc:spChg>
        <pc:spChg chg="add del mod">
          <ac:chgData name="Alton Russell, Prof." userId="06708d83-fc2b-4190-b0c8-dc9a4695075b" providerId="ADAL" clId="{8A87ABDF-9921-BA47-91F5-663B9FEA625B}" dt="2023-03-22T13:08:18.587" v="345"/>
          <ac:spMkLst>
            <pc:docMk/>
            <pc:sldMk cId="1224476269" sldId="441"/>
            <ac:spMk id="27" creationId="{7648825D-C1D3-41D5-800C-E808B61C4B47}"/>
          </ac:spMkLst>
        </pc:spChg>
        <pc:spChg chg="add del mod">
          <ac:chgData name="Alton Russell, Prof." userId="06708d83-fc2b-4190-b0c8-dc9a4695075b" providerId="ADAL" clId="{8A87ABDF-9921-BA47-91F5-663B9FEA625B}" dt="2023-03-22T13:08:18.587" v="345"/>
          <ac:spMkLst>
            <pc:docMk/>
            <pc:sldMk cId="1224476269" sldId="441"/>
            <ac:spMk id="28" creationId="{F334BABF-B517-9039-D8D6-46AE539FA7AE}"/>
          </ac:spMkLst>
        </pc:spChg>
        <pc:spChg chg="add del mod">
          <ac:chgData name="Alton Russell, Prof." userId="06708d83-fc2b-4190-b0c8-dc9a4695075b" providerId="ADAL" clId="{8A87ABDF-9921-BA47-91F5-663B9FEA625B}" dt="2023-03-22T13:08:18.587" v="345"/>
          <ac:spMkLst>
            <pc:docMk/>
            <pc:sldMk cId="1224476269" sldId="441"/>
            <ac:spMk id="29" creationId="{F2ECC1E6-15F2-3B26-1587-602844B1B031}"/>
          </ac:spMkLst>
        </pc:spChg>
        <pc:spChg chg="add del mod">
          <ac:chgData name="Alton Russell, Prof." userId="06708d83-fc2b-4190-b0c8-dc9a4695075b" providerId="ADAL" clId="{8A87ABDF-9921-BA47-91F5-663B9FEA625B}" dt="2023-03-22T13:08:18.587" v="345"/>
          <ac:spMkLst>
            <pc:docMk/>
            <pc:sldMk cId="1224476269" sldId="441"/>
            <ac:spMk id="30" creationId="{A480B47D-639A-A710-9F7A-B2096F983015}"/>
          </ac:spMkLst>
        </pc:spChg>
        <pc:spChg chg="add del mod">
          <ac:chgData name="Alton Russell, Prof." userId="06708d83-fc2b-4190-b0c8-dc9a4695075b" providerId="ADAL" clId="{8A87ABDF-9921-BA47-91F5-663B9FEA625B}" dt="2023-03-22T13:08:18.587" v="345"/>
          <ac:spMkLst>
            <pc:docMk/>
            <pc:sldMk cId="1224476269" sldId="441"/>
            <ac:spMk id="31" creationId="{2AF24F95-3292-641C-6853-E42EA1D14A54}"/>
          </ac:spMkLst>
        </pc:spChg>
        <pc:spChg chg="add del mod">
          <ac:chgData name="Alton Russell, Prof." userId="06708d83-fc2b-4190-b0c8-dc9a4695075b" providerId="ADAL" clId="{8A87ABDF-9921-BA47-91F5-663B9FEA625B}" dt="2023-03-22T13:08:18.587" v="345"/>
          <ac:spMkLst>
            <pc:docMk/>
            <pc:sldMk cId="1224476269" sldId="441"/>
            <ac:spMk id="32" creationId="{24C6B7BC-32BA-65AF-9DAD-EB1F90B297B2}"/>
          </ac:spMkLst>
        </pc:spChg>
        <pc:spChg chg="add del mod">
          <ac:chgData name="Alton Russell, Prof." userId="06708d83-fc2b-4190-b0c8-dc9a4695075b" providerId="ADAL" clId="{8A87ABDF-9921-BA47-91F5-663B9FEA625B}" dt="2023-03-22T13:08:18.587" v="345"/>
          <ac:spMkLst>
            <pc:docMk/>
            <pc:sldMk cId="1224476269" sldId="441"/>
            <ac:spMk id="33" creationId="{9C2C9E25-62BD-8F56-F910-DD75EA6D4836}"/>
          </ac:spMkLst>
        </pc:spChg>
        <pc:spChg chg="add del mod">
          <ac:chgData name="Alton Russell, Prof." userId="06708d83-fc2b-4190-b0c8-dc9a4695075b" providerId="ADAL" clId="{8A87ABDF-9921-BA47-91F5-663B9FEA625B}" dt="2023-03-22T13:08:18.587" v="345"/>
          <ac:spMkLst>
            <pc:docMk/>
            <pc:sldMk cId="1224476269" sldId="441"/>
            <ac:spMk id="34" creationId="{E74F07B4-2FF1-C8DF-9759-C9BDAD0A980D}"/>
          </ac:spMkLst>
        </pc:spChg>
        <pc:spChg chg="add del mod">
          <ac:chgData name="Alton Russell, Prof." userId="06708d83-fc2b-4190-b0c8-dc9a4695075b" providerId="ADAL" clId="{8A87ABDF-9921-BA47-91F5-663B9FEA625B}" dt="2023-03-22T13:08:18.587" v="345"/>
          <ac:spMkLst>
            <pc:docMk/>
            <pc:sldMk cId="1224476269" sldId="441"/>
            <ac:spMk id="35" creationId="{7FB73FB6-854C-D8DB-7E4D-7A14F6769EAC}"/>
          </ac:spMkLst>
        </pc:spChg>
        <pc:spChg chg="add del mod">
          <ac:chgData name="Alton Russell, Prof." userId="06708d83-fc2b-4190-b0c8-dc9a4695075b" providerId="ADAL" clId="{8A87ABDF-9921-BA47-91F5-663B9FEA625B}" dt="2023-03-22T13:08:18.587" v="345"/>
          <ac:spMkLst>
            <pc:docMk/>
            <pc:sldMk cId="1224476269" sldId="441"/>
            <ac:spMk id="36" creationId="{A78FA268-7DBE-B660-2802-D04B618FB4CE}"/>
          </ac:spMkLst>
        </pc:spChg>
        <pc:spChg chg="add del mod">
          <ac:chgData name="Alton Russell, Prof." userId="06708d83-fc2b-4190-b0c8-dc9a4695075b" providerId="ADAL" clId="{8A87ABDF-9921-BA47-91F5-663B9FEA625B}" dt="2023-03-22T13:08:18.587" v="345"/>
          <ac:spMkLst>
            <pc:docMk/>
            <pc:sldMk cId="1224476269" sldId="441"/>
            <ac:spMk id="37" creationId="{7D5CFA90-64A0-F5CB-7E9C-C928A9470745}"/>
          </ac:spMkLst>
        </pc:spChg>
        <pc:spChg chg="add del mod">
          <ac:chgData name="Alton Russell, Prof." userId="06708d83-fc2b-4190-b0c8-dc9a4695075b" providerId="ADAL" clId="{8A87ABDF-9921-BA47-91F5-663B9FEA625B}" dt="2023-03-22T13:08:18.587" v="345"/>
          <ac:spMkLst>
            <pc:docMk/>
            <pc:sldMk cId="1224476269" sldId="441"/>
            <ac:spMk id="38" creationId="{426C4A02-8A72-A680-6D07-61D1DF4947F4}"/>
          </ac:spMkLst>
        </pc:spChg>
        <pc:spChg chg="add mod">
          <ac:chgData name="Alton Russell, Prof." userId="06708d83-fc2b-4190-b0c8-dc9a4695075b" providerId="ADAL" clId="{8A87ABDF-9921-BA47-91F5-663B9FEA625B}" dt="2023-03-22T13:08:22.187" v="347" actId="1076"/>
          <ac:spMkLst>
            <pc:docMk/>
            <pc:sldMk cId="1224476269" sldId="441"/>
            <ac:spMk id="39" creationId="{96830E07-0595-17CC-29E6-EA605FB9872A}"/>
          </ac:spMkLst>
        </pc:spChg>
        <pc:spChg chg="add mod">
          <ac:chgData name="Alton Russell, Prof." userId="06708d83-fc2b-4190-b0c8-dc9a4695075b" providerId="ADAL" clId="{8A87ABDF-9921-BA47-91F5-663B9FEA625B}" dt="2023-03-22T13:08:22.187" v="347" actId="1076"/>
          <ac:spMkLst>
            <pc:docMk/>
            <pc:sldMk cId="1224476269" sldId="441"/>
            <ac:spMk id="40" creationId="{0EA1E8B9-2C13-233A-DA0F-24DA37E48B17}"/>
          </ac:spMkLst>
        </pc:spChg>
        <pc:spChg chg="add mod">
          <ac:chgData name="Alton Russell, Prof." userId="06708d83-fc2b-4190-b0c8-dc9a4695075b" providerId="ADAL" clId="{8A87ABDF-9921-BA47-91F5-663B9FEA625B}" dt="2023-03-22T13:08:22.187" v="347" actId="1076"/>
          <ac:spMkLst>
            <pc:docMk/>
            <pc:sldMk cId="1224476269" sldId="441"/>
            <ac:spMk id="41" creationId="{377E3B9D-3941-0F2F-976D-E60EFE8E6198}"/>
          </ac:spMkLst>
        </pc:spChg>
        <pc:spChg chg="add mod">
          <ac:chgData name="Alton Russell, Prof." userId="06708d83-fc2b-4190-b0c8-dc9a4695075b" providerId="ADAL" clId="{8A87ABDF-9921-BA47-91F5-663B9FEA625B}" dt="2023-03-22T13:08:22.187" v="347" actId="1076"/>
          <ac:spMkLst>
            <pc:docMk/>
            <pc:sldMk cId="1224476269" sldId="441"/>
            <ac:spMk id="42" creationId="{55D0EFC6-14D1-31E3-08AC-02A1A4233E6B}"/>
          </ac:spMkLst>
        </pc:spChg>
        <pc:spChg chg="add mod">
          <ac:chgData name="Alton Russell, Prof." userId="06708d83-fc2b-4190-b0c8-dc9a4695075b" providerId="ADAL" clId="{8A87ABDF-9921-BA47-91F5-663B9FEA625B}" dt="2023-03-22T13:08:22.187" v="347" actId="1076"/>
          <ac:spMkLst>
            <pc:docMk/>
            <pc:sldMk cId="1224476269" sldId="441"/>
            <ac:spMk id="43" creationId="{FE255C20-3B04-5DAB-E964-375D2B732D32}"/>
          </ac:spMkLst>
        </pc:spChg>
        <pc:spChg chg="add mod">
          <ac:chgData name="Alton Russell, Prof." userId="06708d83-fc2b-4190-b0c8-dc9a4695075b" providerId="ADAL" clId="{8A87ABDF-9921-BA47-91F5-663B9FEA625B}" dt="2023-03-22T13:08:22.187" v="347" actId="1076"/>
          <ac:spMkLst>
            <pc:docMk/>
            <pc:sldMk cId="1224476269" sldId="441"/>
            <ac:spMk id="44" creationId="{F6BEA773-9F5B-2896-18E9-30265D4E98F8}"/>
          </ac:spMkLst>
        </pc:spChg>
        <pc:spChg chg="add mod">
          <ac:chgData name="Alton Russell, Prof." userId="06708d83-fc2b-4190-b0c8-dc9a4695075b" providerId="ADAL" clId="{8A87ABDF-9921-BA47-91F5-663B9FEA625B}" dt="2023-03-22T13:08:22.187" v="347" actId="1076"/>
          <ac:spMkLst>
            <pc:docMk/>
            <pc:sldMk cId="1224476269" sldId="441"/>
            <ac:spMk id="45" creationId="{DD079533-CFE8-3BDD-9A18-2458702E2C03}"/>
          </ac:spMkLst>
        </pc:spChg>
        <pc:spChg chg="add mod">
          <ac:chgData name="Alton Russell, Prof." userId="06708d83-fc2b-4190-b0c8-dc9a4695075b" providerId="ADAL" clId="{8A87ABDF-9921-BA47-91F5-663B9FEA625B}" dt="2023-03-22T13:08:22.187" v="347" actId="1076"/>
          <ac:spMkLst>
            <pc:docMk/>
            <pc:sldMk cId="1224476269" sldId="441"/>
            <ac:spMk id="46" creationId="{82E5C00C-0D92-97D8-716B-FEA644159717}"/>
          </ac:spMkLst>
        </pc:spChg>
        <pc:spChg chg="add mod">
          <ac:chgData name="Alton Russell, Prof." userId="06708d83-fc2b-4190-b0c8-dc9a4695075b" providerId="ADAL" clId="{8A87ABDF-9921-BA47-91F5-663B9FEA625B}" dt="2023-03-22T13:08:22.187" v="347" actId="1076"/>
          <ac:spMkLst>
            <pc:docMk/>
            <pc:sldMk cId="1224476269" sldId="441"/>
            <ac:spMk id="47" creationId="{B1C92EF5-7983-8F6E-4EA3-B0A7367FD6A5}"/>
          </ac:spMkLst>
        </pc:spChg>
        <pc:spChg chg="add mod">
          <ac:chgData name="Alton Russell, Prof." userId="06708d83-fc2b-4190-b0c8-dc9a4695075b" providerId="ADAL" clId="{8A87ABDF-9921-BA47-91F5-663B9FEA625B}" dt="2023-03-22T13:08:22.187" v="347" actId="1076"/>
          <ac:spMkLst>
            <pc:docMk/>
            <pc:sldMk cId="1224476269" sldId="441"/>
            <ac:spMk id="48" creationId="{D229C2B4-63FB-EAB2-D37A-A87C4833C99C}"/>
          </ac:spMkLst>
        </pc:spChg>
        <pc:spChg chg="add mod">
          <ac:chgData name="Alton Russell, Prof." userId="06708d83-fc2b-4190-b0c8-dc9a4695075b" providerId="ADAL" clId="{8A87ABDF-9921-BA47-91F5-663B9FEA625B}" dt="2023-03-22T13:08:22.187" v="347" actId="1076"/>
          <ac:spMkLst>
            <pc:docMk/>
            <pc:sldMk cId="1224476269" sldId="441"/>
            <ac:spMk id="49" creationId="{8264CF60-6B00-F54E-DF14-E0A617DF195D}"/>
          </ac:spMkLst>
        </pc:spChg>
        <pc:spChg chg="add mod">
          <ac:chgData name="Alton Russell, Prof." userId="06708d83-fc2b-4190-b0c8-dc9a4695075b" providerId="ADAL" clId="{8A87ABDF-9921-BA47-91F5-663B9FEA625B}" dt="2023-03-22T13:08:22.187" v="347" actId="1076"/>
          <ac:spMkLst>
            <pc:docMk/>
            <pc:sldMk cId="1224476269" sldId="441"/>
            <ac:spMk id="50" creationId="{C3E3F431-7649-A151-1E82-729B26E90E0C}"/>
          </ac:spMkLst>
        </pc:spChg>
        <pc:spChg chg="add mod">
          <ac:chgData name="Alton Russell, Prof." userId="06708d83-fc2b-4190-b0c8-dc9a4695075b" providerId="ADAL" clId="{8A87ABDF-9921-BA47-91F5-663B9FEA625B}" dt="2023-03-22T13:08:22.187" v="347" actId="1076"/>
          <ac:spMkLst>
            <pc:docMk/>
            <pc:sldMk cId="1224476269" sldId="441"/>
            <ac:spMk id="51" creationId="{3FB559A3-FC10-48C6-0F84-BDBE5E5A5F62}"/>
          </ac:spMkLst>
        </pc:spChg>
        <pc:spChg chg="add mod">
          <ac:chgData name="Alton Russell, Prof." userId="06708d83-fc2b-4190-b0c8-dc9a4695075b" providerId="ADAL" clId="{8A87ABDF-9921-BA47-91F5-663B9FEA625B}" dt="2023-03-22T13:08:22.187" v="347" actId="1076"/>
          <ac:spMkLst>
            <pc:docMk/>
            <pc:sldMk cId="1224476269" sldId="441"/>
            <ac:spMk id="52" creationId="{2E94D2F4-4ED8-984B-BE57-3FA97805C76D}"/>
          </ac:spMkLst>
        </pc:spChg>
        <pc:spChg chg="add mod">
          <ac:chgData name="Alton Russell, Prof." userId="06708d83-fc2b-4190-b0c8-dc9a4695075b" providerId="ADAL" clId="{8A87ABDF-9921-BA47-91F5-663B9FEA625B}" dt="2023-03-22T13:08:22.187" v="347" actId="1076"/>
          <ac:spMkLst>
            <pc:docMk/>
            <pc:sldMk cId="1224476269" sldId="441"/>
            <ac:spMk id="53" creationId="{88D9DD9B-2DBB-6288-020F-E413376DCDBE}"/>
          </ac:spMkLst>
        </pc:spChg>
        <pc:spChg chg="add mod">
          <ac:chgData name="Alton Russell, Prof." userId="06708d83-fc2b-4190-b0c8-dc9a4695075b" providerId="ADAL" clId="{8A87ABDF-9921-BA47-91F5-663B9FEA625B}" dt="2023-03-22T13:08:22.187" v="347" actId="1076"/>
          <ac:spMkLst>
            <pc:docMk/>
            <pc:sldMk cId="1224476269" sldId="441"/>
            <ac:spMk id="54" creationId="{1B43D057-7F7C-9317-D014-86E55104FDCC}"/>
          </ac:spMkLst>
        </pc:spChg>
        <pc:spChg chg="add mod">
          <ac:chgData name="Alton Russell, Prof." userId="06708d83-fc2b-4190-b0c8-dc9a4695075b" providerId="ADAL" clId="{8A87ABDF-9921-BA47-91F5-663B9FEA625B}" dt="2023-03-22T13:08:22.187" v="347" actId="1076"/>
          <ac:spMkLst>
            <pc:docMk/>
            <pc:sldMk cId="1224476269" sldId="441"/>
            <ac:spMk id="55" creationId="{FC7DD898-797E-17EE-85A7-C47934993831}"/>
          </ac:spMkLst>
        </pc:spChg>
        <pc:spChg chg="add mod">
          <ac:chgData name="Alton Russell, Prof." userId="06708d83-fc2b-4190-b0c8-dc9a4695075b" providerId="ADAL" clId="{8A87ABDF-9921-BA47-91F5-663B9FEA625B}" dt="2023-03-22T13:08:22.187" v="347" actId="1076"/>
          <ac:spMkLst>
            <pc:docMk/>
            <pc:sldMk cId="1224476269" sldId="441"/>
            <ac:spMk id="56" creationId="{21174738-0782-770E-2D95-E4A29F26361E}"/>
          </ac:spMkLst>
        </pc:spChg>
      </pc:sldChg>
      <pc:sldChg chg="addSp delSp modSp add del mod modAnim">
        <pc:chgData name="Alton Russell, Prof." userId="06708d83-fc2b-4190-b0c8-dc9a4695075b" providerId="ADAL" clId="{8A87ABDF-9921-BA47-91F5-663B9FEA625B}" dt="2023-03-22T13:10:43.681" v="381" actId="1035"/>
        <pc:sldMkLst>
          <pc:docMk/>
          <pc:sldMk cId="1718940314" sldId="443"/>
        </pc:sldMkLst>
        <pc:spChg chg="mod">
          <ac:chgData name="Alton Russell, Prof." userId="06708d83-fc2b-4190-b0c8-dc9a4695075b" providerId="ADAL" clId="{8A87ABDF-9921-BA47-91F5-663B9FEA625B}" dt="2023-03-22T13:08:26.927" v="348" actId="207"/>
          <ac:spMkLst>
            <pc:docMk/>
            <pc:sldMk cId="1718940314" sldId="443"/>
            <ac:spMk id="2" creationId="{3C5477A3-8DFB-4598-B2C7-4E338552EE9A}"/>
          </ac:spMkLst>
        </pc:spChg>
        <pc:spChg chg="add del mod">
          <ac:chgData name="Alton Russell, Prof." userId="06708d83-fc2b-4190-b0c8-dc9a4695075b" providerId="ADAL" clId="{8A87ABDF-9921-BA47-91F5-663B9FEA625B}" dt="2023-03-22T13:09:20.482" v="357"/>
          <ac:spMkLst>
            <pc:docMk/>
            <pc:sldMk cId="1718940314" sldId="443"/>
            <ac:spMk id="3" creationId="{05B70FEA-B88E-BF3E-4501-26C0409C8A6E}"/>
          </ac:spMkLst>
        </pc:spChg>
        <pc:spChg chg="del">
          <ac:chgData name="Alton Russell, Prof." userId="06708d83-fc2b-4190-b0c8-dc9a4695075b" providerId="ADAL" clId="{8A87ABDF-9921-BA47-91F5-663B9FEA625B}" dt="2023-03-22T13:09:01.512" v="355" actId="478"/>
          <ac:spMkLst>
            <pc:docMk/>
            <pc:sldMk cId="1718940314" sldId="443"/>
            <ac:spMk id="4" creationId="{E2598CBF-6EB1-4ED2-AE62-D252041E8772}"/>
          </ac:spMkLst>
        </pc:spChg>
        <pc:spChg chg="add del mod">
          <ac:chgData name="Alton Russell, Prof." userId="06708d83-fc2b-4190-b0c8-dc9a4695075b" providerId="ADAL" clId="{8A87ABDF-9921-BA47-91F5-663B9FEA625B}" dt="2023-03-22T13:09:20.482" v="357"/>
          <ac:spMkLst>
            <pc:docMk/>
            <pc:sldMk cId="1718940314" sldId="443"/>
            <ac:spMk id="5" creationId="{95644685-6957-5AC9-2D6D-6BA76682CB71}"/>
          </ac:spMkLst>
        </pc:spChg>
        <pc:spChg chg="add del mod">
          <ac:chgData name="Alton Russell, Prof." userId="06708d83-fc2b-4190-b0c8-dc9a4695075b" providerId="ADAL" clId="{8A87ABDF-9921-BA47-91F5-663B9FEA625B}" dt="2023-03-22T13:09:20.482" v="357"/>
          <ac:spMkLst>
            <pc:docMk/>
            <pc:sldMk cId="1718940314" sldId="443"/>
            <ac:spMk id="6" creationId="{51B4B312-C46B-E681-9E3C-A52BF00CA2A8}"/>
          </ac:spMkLst>
        </pc:spChg>
        <pc:spChg chg="add del mod">
          <ac:chgData name="Alton Russell, Prof." userId="06708d83-fc2b-4190-b0c8-dc9a4695075b" providerId="ADAL" clId="{8A87ABDF-9921-BA47-91F5-663B9FEA625B}" dt="2023-03-22T13:09:20.482" v="357"/>
          <ac:spMkLst>
            <pc:docMk/>
            <pc:sldMk cId="1718940314" sldId="443"/>
            <ac:spMk id="7" creationId="{525F7CA8-A624-1F57-2171-2D77CC6C110E}"/>
          </ac:spMkLst>
        </pc:spChg>
        <pc:spChg chg="add del mod">
          <ac:chgData name="Alton Russell, Prof." userId="06708d83-fc2b-4190-b0c8-dc9a4695075b" providerId="ADAL" clId="{8A87ABDF-9921-BA47-91F5-663B9FEA625B}" dt="2023-03-22T13:09:20.482" v="357"/>
          <ac:spMkLst>
            <pc:docMk/>
            <pc:sldMk cId="1718940314" sldId="443"/>
            <ac:spMk id="10" creationId="{7BE298CF-0677-72C4-F69F-BD436750C255}"/>
          </ac:spMkLst>
        </pc:spChg>
        <pc:spChg chg="del">
          <ac:chgData name="Alton Russell, Prof." userId="06708d83-fc2b-4190-b0c8-dc9a4695075b" providerId="ADAL" clId="{8A87ABDF-9921-BA47-91F5-663B9FEA625B}" dt="2023-03-22T13:08:58.638" v="354" actId="478"/>
          <ac:spMkLst>
            <pc:docMk/>
            <pc:sldMk cId="1718940314" sldId="443"/>
            <ac:spMk id="11" creationId="{2170B4EB-6CCB-4D47-A840-150E9D4A7CB0}"/>
          </ac:spMkLst>
        </pc:spChg>
        <pc:spChg chg="add del mod">
          <ac:chgData name="Alton Russell, Prof." userId="06708d83-fc2b-4190-b0c8-dc9a4695075b" providerId="ADAL" clId="{8A87ABDF-9921-BA47-91F5-663B9FEA625B}" dt="2023-03-22T13:09:20.482" v="357"/>
          <ac:spMkLst>
            <pc:docMk/>
            <pc:sldMk cId="1718940314" sldId="443"/>
            <ac:spMk id="12" creationId="{CE440090-30FF-7D0D-63B1-F91B09F700AE}"/>
          </ac:spMkLst>
        </pc:spChg>
        <pc:spChg chg="del">
          <ac:chgData name="Alton Russell, Prof." userId="06708d83-fc2b-4190-b0c8-dc9a4695075b" providerId="ADAL" clId="{8A87ABDF-9921-BA47-91F5-663B9FEA625B}" dt="2023-03-22T13:09:01.512" v="355" actId="478"/>
          <ac:spMkLst>
            <pc:docMk/>
            <pc:sldMk cId="1718940314" sldId="443"/>
            <ac:spMk id="14" creationId="{C12A9F8E-E676-49B6-B41B-E329A208745F}"/>
          </ac:spMkLst>
        </pc:spChg>
        <pc:spChg chg="del">
          <ac:chgData name="Alton Russell, Prof." userId="06708d83-fc2b-4190-b0c8-dc9a4695075b" providerId="ADAL" clId="{8A87ABDF-9921-BA47-91F5-663B9FEA625B}" dt="2023-03-22T13:09:01.512" v="355" actId="478"/>
          <ac:spMkLst>
            <pc:docMk/>
            <pc:sldMk cId="1718940314" sldId="443"/>
            <ac:spMk id="15" creationId="{AE8ACDAB-A507-439F-9F95-3951A3F1EDE9}"/>
          </ac:spMkLst>
        </pc:spChg>
        <pc:spChg chg="del">
          <ac:chgData name="Alton Russell, Prof." userId="06708d83-fc2b-4190-b0c8-dc9a4695075b" providerId="ADAL" clId="{8A87ABDF-9921-BA47-91F5-663B9FEA625B}" dt="2023-03-22T13:09:01.512" v="355" actId="478"/>
          <ac:spMkLst>
            <pc:docMk/>
            <pc:sldMk cId="1718940314" sldId="443"/>
            <ac:spMk id="16" creationId="{F625E7FF-18E4-4E77-B311-8974B808DC30}"/>
          </ac:spMkLst>
        </pc:spChg>
        <pc:spChg chg="mod">
          <ac:chgData name="Alton Russell, Prof." userId="06708d83-fc2b-4190-b0c8-dc9a4695075b" providerId="ADAL" clId="{8A87ABDF-9921-BA47-91F5-663B9FEA625B}" dt="2023-03-22T13:08:52.564" v="353" actId="403"/>
          <ac:spMkLst>
            <pc:docMk/>
            <pc:sldMk cId="1718940314" sldId="443"/>
            <ac:spMk id="17" creationId="{83BDE6E0-9343-4EAA-9379-40A2D2D922E0}"/>
          </ac:spMkLst>
        </pc:spChg>
        <pc:spChg chg="mod">
          <ac:chgData name="Alton Russell, Prof." userId="06708d83-fc2b-4190-b0c8-dc9a4695075b" providerId="ADAL" clId="{8A87ABDF-9921-BA47-91F5-663B9FEA625B}" dt="2023-03-22T13:08:52.564" v="353" actId="403"/>
          <ac:spMkLst>
            <pc:docMk/>
            <pc:sldMk cId="1718940314" sldId="443"/>
            <ac:spMk id="18" creationId="{1AE2F755-C32E-4060-BD14-F620CB50117E}"/>
          </ac:spMkLst>
        </pc:spChg>
        <pc:spChg chg="mod">
          <ac:chgData name="Alton Russell, Prof." userId="06708d83-fc2b-4190-b0c8-dc9a4695075b" providerId="ADAL" clId="{8A87ABDF-9921-BA47-91F5-663B9FEA625B}" dt="2023-03-22T13:08:52.564" v="353" actId="403"/>
          <ac:spMkLst>
            <pc:docMk/>
            <pc:sldMk cId="1718940314" sldId="443"/>
            <ac:spMk id="19" creationId="{DAEE01AA-9C0D-425A-BF33-02B01EB383FE}"/>
          </ac:spMkLst>
        </pc:spChg>
        <pc:spChg chg="add del mod">
          <ac:chgData name="Alton Russell, Prof." userId="06708d83-fc2b-4190-b0c8-dc9a4695075b" providerId="ADAL" clId="{8A87ABDF-9921-BA47-91F5-663B9FEA625B}" dt="2023-03-22T13:09:20.482" v="357"/>
          <ac:spMkLst>
            <pc:docMk/>
            <pc:sldMk cId="1718940314" sldId="443"/>
            <ac:spMk id="21" creationId="{FD864537-7FF6-B337-7621-CD4B42BE028A}"/>
          </ac:spMkLst>
        </pc:spChg>
        <pc:spChg chg="del">
          <ac:chgData name="Alton Russell, Prof." userId="06708d83-fc2b-4190-b0c8-dc9a4695075b" providerId="ADAL" clId="{8A87ABDF-9921-BA47-91F5-663B9FEA625B}" dt="2023-03-22T13:09:01.512" v="355" actId="478"/>
          <ac:spMkLst>
            <pc:docMk/>
            <pc:sldMk cId="1718940314" sldId="443"/>
            <ac:spMk id="22" creationId="{4F661371-ABA5-4483-AA06-3E76B2E0F069}"/>
          </ac:spMkLst>
        </pc:spChg>
        <pc:spChg chg="del">
          <ac:chgData name="Alton Russell, Prof." userId="06708d83-fc2b-4190-b0c8-dc9a4695075b" providerId="ADAL" clId="{8A87ABDF-9921-BA47-91F5-663B9FEA625B}" dt="2023-03-22T13:09:01.512" v="355" actId="478"/>
          <ac:spMkLst>
            <pc:docMk/>
            <pc:sldMk cId="1718940314" sldId="443"/>
            <ac:spMk id="23" creationId="{BA729344-344C-4C29-AC92-299F884A3A4E}"/>
          </ac:spMkLst>
        </pc:spChg>
        <pc:spChg chg="del">
          <ac:chgData name="Alton Russell, Prof." userId="06708d83-fc2b-4190-b0c8-dc9a4695075b" providerId="ADAL" clId="{8A87ABDF-9921-BA47-91F5-663B9FEA625B}" dt="2023-03-22T13:09:01.512" v="355" actId="478"/>
          <ac:spMkLst>
            <pc:docMk/>
            <pc:sldMk cId="1718940314" sldId="443"/>
            <ac:spMk id="24" creationId="{B66898FA-D9E5-4BC4-8C0A-F17E8E1BE38B}"/>
          </ac:spMkLst>
        </pc:spChg>
        <pc:spChg chg="add del mod">
          <ac:chgData name="Alton Russell, Prof." userId="06708d83-fc2b-4190-b0c8-dc9a4695075b" providerId="ADAL" clId="{8A87ABDF-9921-BA47-91F5-663B9FEA625B}" dt="2023-03-22T13:09:20.482" v="357"/>
          <ac:spMkLst>
            <pc:docMk/>
            <pc:sldMk cId="1718940314" sldId="443"/>
            <ac:spMk id="26" creationId="{AF58F19D-59BB-5F82-0EE0-F31FAA1526CC}"/>
          </ac:spMkLst>
        </pc:spChg>
        <pc:spChg chg="del">
          <ac:chgData name="Alton Russell, Prof." userId="06708d83-fc2b-4190-b0c8-dc9a4695075b" providerId="ADAL" clId="{8A87ABDF-9921-BA47-91F5-663B9FEA625B}" dt="2023-03-22T13:09:01.512" v="355" actId="478"/>
          <ac:spMkLst>
            <pc:docMk/>
            <pc:sldMk cId="1718940314" sldId="443"/>
            <ac:spMk id="27" creationId="{1D2FE8AC-6ECF-4B66-87F5-466EFE5C5CE1}"/>
          </ac:spMkLst>
        </pc:spChg>
        <pc:spChg chg="del">
          <ac:chgData name="Alton Russell, Prof." userId="06708d83-fc2b-4190-b0c8-dc9a4695075b" providerId="ADAL" clId="{8A87ABDF-9921-BA47-91F5-663B9FEA625B}" dt="2023-03-22T13:09:01.512" v="355" actId="478"/>
          <ac:spMkLst>
            <pc:docMk/>
            <pc:sldMk cId="1718940314" sldId="443"/>
            <ac:spMk id="29" creationId="{1199488E-6335-433D-B7DB-F7CA7B84B8A7}"/>
          </ac:spMkLst>
        </pc:spChg>
        <pc:spChg chg="add del mod">
          <ac:chgData name="Alton Russell, Prof." userId="06708d83-fc2b-4190-b0c8-dc9a4695075b" providerId="ADAL" clId="{8A87ABDF-9921-BA47-91F5-663B9FEA625B}" dt="2023-03-22T13:09:20.482" v="357"/>
          <ac:spMkLst>
            <pc:docMk/>
            <pc:sldMk cId="1718940314" sldId="443"/>
            <ac:spMk id="31" creationId="{B69415CC-1AAF-6668-BDD5-AAB596C3F578}"/>
          </ac:spMkLst>
        </pc:spChg>
        <pc:spChg chg="add del mod">
          <ac:chgData name="Alton Russell, Prof." userId="06708d83-fc2b-4190-b0c8-dc9a4695075b" providerId="ADAL" clId="{8A87ABDF-9921-BA47-91F5-663B9FEA625B}" dt="2023-03-22T13:09:20.482" v="357"/>
          <ac:spMkLst>
            <pc:docMk/>
            <pc:sldMk cId="1718940314" sldId="443"/>
            <ac:spMk id="37" creationId="{9EA3F40D-5992-FB21-13E7-B2E8289867BC}"/>
          </ac:spMkLst>
        </pc:spChg>
        <pc:spChg chg="add del mod">
          <ac:chgData name="Alton Russell, Prof." userId="06708d83-fc2b-4190-b0c8-dc9a4695075b" providerId="ADAL" clId="{8A87ABDF-9921-BA47-91F5-663B9FEA625B}" dt="2023-03-22T13:09:22.165" v="359" actId="478"/>
          <ac:spMkLst>
            <pc:docMk/>
            <pc:sldMk cId="1718940314" sldId="443"/>
            <ac:spMk id="42" creationId="{BB06E59B-6FAF-3A01-D107-C1E0E1110FC2}"/>
          </ac:spMkLst>
        </pc:spChg>
        <pc:spChg chg="add mod">
          <ac:chgData name="Alton Russell, Prof." userId="06708d83-fc2b-4190-b0c8-dc9a4695075b" providerId="ADAL" clId="{8A87ABDF-9921-BA47-91F5-663B9FEA625B}" dt="2023-03-22T13:10:40.362" v="376" actId="1035"/>
          <ac:spMkLst>
            <pc:docMk/>
            <pc:sldMk cId="1718940314" sldId="443"/>
            <ac:spMk id="43" creationId="{6B1B3A3D-2B3E-EA79-51BB-8277B72278E0}"/>
          </ac:spMkLst>
        </pc:spChg>
        <pc:spChg chg="add mod">
          <ac:chgData name="Alton Russell, Prof." userId="06708d83-fc2b-4190-b0c8-dc9a4695075b" providerId="ADAL" clId="{8A87ABDF-9921-BA47-91F5-663B9FEA625B}" dt="2023-03-22T13:10:40.362" v="376" actId="1035"/>
          <ac:spMkLst>
            <pc:docMk/>
            <pc:sldMk cId="1718940314" sldId="443"/>
            <ac:spMk id="44" creationId="{41D044B1-6B8C-CE65-0E58-9BF7D51166F2}"/>
          </ac:spMkLst>
        </pc:spChg>
        <pc:spChg chg="add mod">
          <ac:chgData name="Alton Russell, Prof." userId="06708d83-fc2b-4190-b0c8-dc9a4695075b" providerId="ADAL" clId="{8A87ABDF-9921-BA47-91F5-663B9FEA625B}" dt="2023-03-22T13:10:40.362" v="376" actId="1035"/>
          <ac:spMkLst>
            <pc:docMk/>
            <pc:sldMk cId="1718940314" sldId="443"/>
            <ac:spMk id="45" creationId="{2C94D027-DC1A-EB26-AABE-2E337243AC72}"/>
          </ac:spMkLst>
        </pc:spChg>
        <pc:spChg chg="add mod">
          <ac:chgData name="Alton Russell, Prof." userId="06708d83-fc2b-4190-b0c8-dc9a4695075b" providerId="ADAL" clId="{8A87ABDF-9921-BA47-91F5-663B9FEA625B}" dt="2023-03-22T13:09:28.946" v="360" actId="1076"/>
          <ac:spMkLst>
            <pc:docMk/>
            <pc:sldMk cId="1718940314" sldId="443"/>
            <ac:spMk id="48" creationId="{BA9E8921-6AD4-E06B-21B2-3956DC45BC49}"/>
          </ac:spMkLst>
        </pc:spChg>
        <pc:spChg chg="add mod">
          <ac:chgData name="Alton Russell, Prof." userId="06708d83-fc2b-4190-b0c8-dc9a4695075b" providerId="ADAL" clId="{8A87ABDF-9921-BA47-91F5-663B9FEA625B}" dt="2023-03-22T13:09:28.946" v="360" actId="1076"/>
          <ac:spMkLst>
            <pc:docMk/>
            <pc:sldMk cId="1718940314" sldId="443"/>
            <ac:spMk id="49" creationId="{0205E068-2D69-8F05-A525-0571F045F1D2}"/>
          </ac:spMkLst>
        </pc:spChg>
        <pc:spChg chg="add mod">
          <ac:chgData name="Alton Russell, Prof." userId="06708d83-fc2b-4190-b0c8-dc9a4695075b" providerId="ADAL" clId="{8A87ABDF-9921-BA47-91F5-663B9FEA625B}" dt="2023-03-22T13:09:28.946" v="360" actId="1076"/>
          <ac:spMkLst>
            <pc:docMk/>
            <pc:sldMk cId="1718940314" sldId="443"/>
            <ac:spMk id="51" creationId="{B9C2BAE8-5622-FB18-DAF0-D2831E9B41E0}"/>
          </ac:spMkLst>
        </pc:spChg>
        <pc:spChg chg="add mod">
          <ac:chgData name="Alton Russell, Prof." userId="06708d83-fc2b-4190-b0c8-dc9a4695075b" providerId="ADAL" clId="{8A87ABDF-9921-BA47-91F5-663B9FEA625B}" dt="2023-03-22T13:10:43.681" v="381" actId="1035"/>
          <ac:spMkLst>
            <pc:docMk/>
            <pc:sldMk cId="1718940314" sldId="443"/>
            <ac:spMk id="53" creationId="{F3295B16-0A88-101B-0978-91119D365A20}"/>
          </ac:spMkLst>
        </pc:spChg>
        <pc:spChg chg="add mod">
          <ac:chgData name="Alton Russell, Prof." userId="06708d83-fc2b-4190-b0c8-dc9a4695075b" providerId="ADAL" clId="{8A87ABDF-9921-BA47-91F5-663B9FEA625B}" dt="2023-03-22T13:10:43.681" v="381" actId="1035"/>
          <ac:spMkLst>
            <pc:docMk/>
            <pc:sldMk cId="1718940314" sldId="443"/>
            <ac:spMk id="54" creationId="{6DA252C4-6611-B958-B540-0B5E317742FB}"/>
          </ac:spMkLst>
        </pc:spChg>
        <pc:spChg chg="add mod">
          <ac:chgData name="Alton Russell, Prof." userId="06708d83-fc2b-4190-b0c8-dc9a4695075b" providerId="ADAL" clId="{8A87ABDF-9921-BA47-91F5-663B9FEA625B}" dt="2023-03-22T13:09:28.946" v="360" actId="1076"/>
          <ac:spMkLst>
            <pc:docMk/>
            <pc:sldMk cId="1718940314" sldId="443"/>
            <ac:spMk id="56" creationId="{9D699441-2E59-8AD5-0260-60F102519631}"/>
          </ac:spMkLst>
        </pc:spChg>
        <pc:picChg chg="add del mod">
          <ac:chgData name="Alton Russell, Prof." userId="06708d83-fc2b-4190-b0c8-dc9a4695075b" providerId="ADAL" clId="{8A87ABDF-9921-BA47-91F5-663B9FEA625B}" dt="2023-03-22T13:09:20.482" v="357"/>
          <ac:picMkLst>
            <pc:docMk/>
            <pc:sldMk cId="1718940314" sldId="443"/>
            <ac:picMk id="25" creationId="{3D75C3A7-DD20-4180-4839-B444E2DC5F7F}"/>
          </ac:picMkLst>
        </pc:picChg>
        <pc:picChg chg="del">
          <ac:chgData name="Alton Russell, Prof." userId="06708d83-fc2b-4190-b0c8-dc9a4695075b" providerId="ADAL" clId="{8A87ABDF-9921-BA47-91F5-663B9FEA625B}" dt="2023-03-22T13:09:01.512" v="355" actId="478"/>
          <ac:picMkLst>
            <pc:docMk/>
            <pc:sldMk cId="1718940314" sldId="443"/>
            <ac:picMk id="33" creationId="{6E2F5CB6-93FA-4B18-87BB-7029057E54A1}"/>
          </ac:picMkLst>
        </pc:picChg>
        <pc:picChg chg="del">
          <ac:chgData name="Alton Russell, Prof." userId="06708d83-fc2b-4190-b0c8-dc9a4695075b" providerId="ADAL" clId="{8A87ABDF-9921-BA47-91F5-663B9FEA625B}" dt="2023-03-22T13:09:01.512" v="355" actId="478"/>
          <ac:picMkLst>
            <pc:docMk/>
            <pc:sldMk cId="1718940314" sldId="443"/>
            <ac:picMk id="36" creationId="{382EF769-D697-4A30-A0F6-30FD30774A57}"/>
          </ac:picMkLst>
        </pc:picChg>
        <pc:picChg chg="add del mod">
          <ac:chgData name="Alton Russell, Prof." userId="06708d83-fc2b-4190-b0c8-dc9a4695075b" providerId="ADAL" clId="{8A87ABDF-9921-BA47-91F5-663B9FEA625B}" dt="2023-03-22T13:09:20.482" v="357"/>
          <ac:picMkLst>
            <pc:docMk/>
            <pc:sldMk cId="1718940314" sldId="443"/>
            <ac:picMk id="39" creationId="{249F930E-CF98-5F52-7B1F-3625DA70E0A2}"/>
          </ac:picMkLst>
        </pc:picChg>
        <pc:picChg chg="add del mod">
          <ac:chgData name="Alton Russell, Prof." userId="06708d83-fc2b-4190-b0c8-dc9a4695075b" providerId="ADAL" clId="{8A87ABDF-9921-BA47-91F5-663B9FEA625B}" dt="2023-03-22T13:09:20.482" v="357"/>
          <ac:picMkLst>
            <pc:docMk/>
            <pc:sldMk cId="1718940314" sldId="443"/>
            <ac:picMk id="40" creationId="{94845DA2-CB7F-2429-59BD-B9C737C604DB}"/>
          </ac:picMkLst>
        </pc:picChg>
        <pc:picChg chg="add del mod">
          <ac:chgData name="Alton Russell, Prof." userId="06708d83-fc2b-4190-b0c8-dc9a4695075b" providerId="ADAL" clId="{8A87ABDF-9921-BA47-91F5-663B9FEA625B}" dt="2023-03-22T13:09:20.482" v="357"/>
          <ac:picMkLst>
            <pc:docMk/>
            <pc:sldMk cId="1718940314" sldId="443"/>
            <ac:picMk id="41" creationId="{F975211C-4703-708E-D3A2-F99B2CD49101}"/>
          </ac:picMkLst>
        </pc:picChg>
        <pc:picChg chg="add mod">
          <ac:chgData name="Alton Russell, Prof." userId="06708d83-fc2b-4190-b0c8-dc9a4695075b" providerId="ADAL" clId="{8A87ABDF-9921-BA47-91F5-663B9FEA625B}" dt="2023-03-22T13:09:28.946" v="360" actId="1076"/>
          <ac:picMkLst>
            <pc:docMk/>
            <pc:sldMk cId="1718940314" sldId="443"/>
            <ac:picMk id="52" creationId="{37781D06-9E1E-37A4-3F69-59F5D0C91F64}"/>
          </ac:picMkLst>
        </pc:picChg>
        <pc:picChg chg="add mod">
          <ac:chgData name="Alton Russell, Prof." userId="06708d83-fc2b-4190-b0c8-dc9a4695075b" providerId="ADAL" clId="{8A87ABDF-9921-BA47-91F5-663B9FEA625B}" dt="2023-03-22T13:09:28.946" v="360" actId="1076"/>
          <ac:picMkLst>
            <pc:docMk/>
            <pc:sldMk cId="1718940314" sldId="443"/>
            <ac:picMk id="58" creationId="{79965E04-6113-11F4-9406-C0F9CAA14657}"/>
          </ac:picMkLst>
        </pc:picChg>
        <pc:picChg chg="add mod">
          <ac:chgData name="Alton Russell, Prof." userId="06708d83-fc2b-4190-b0c8-dc9a4695075b" providerId="ADAL" clId="{8A87ABDF-9921-BA47-91F5-663B9FEA625B}" dt="2023-03-22T13:10:34.262" v="368" actId="1076"/>
          <ac:picMkLst>
            <pc:docMk/>
            <pc:sldMk cId="1718940314" sldId="443"/>
            <ac:picMk id="59" creationId="{F28804BD-C90A-73FD-BFF2-87BD31E4FC29}"/>
          </ac:picMkLst>
        </pc:picChg>
        <pc:picChg chg="add mod">
          <ac:chgData name="Alton Russell, Prof." userId="06708d83-fc2b-4190-b0c8-dc9a4695075b" providerId="ADAL" clId="{8A87ABDF-9921-BA47-91F5-663B9FEA625B}" dt="2023-03-22T13:09:39.500" v="362" actId="1076"/>
          <ac:picMkLst>
            <pc:docMk/>
            <pc:sldMk cId="1718940314" sldId="443"/>
            <ac:picMk id="60" creationId="{E4E44804-D452-EF13-F0C1-D08B609E46B9}"/>
          </ac:picMkLst>
        </pc:picChg>
        <pc:picChg chg="del">
          <ac:chgData name="Alton Russell, Prof." userId="06708d83-fc2b-4190-b0c8-dc9a4695075b" providerId="ADAL" clId="{8A87ABDF-9921-BA47-91F5-663B9FEA625B}" dt="2023-03-22T13:09:01.512" v="355" actId="478"/>
          <ac:picMkLst>
            <pc:docMk/>
            <pc:sldMk cId="1718940314" sldId="443"/>
            <ac:picMk id="1030" creationId="{A15D61D9-3BDA-41D3-AFE2-3DB9F51D2A62}"/>
          </ac:picMkLst>
        </pc:picChg>
        <pc:picChg chg="del">
          <ac:chgData name="Alton Russell, Prof." userId="06708d83-fc2b-4190-b0c8-dc9a4695075b" providerId="ADAL" clId="{8A87ABDF-9921-BA47-91F5-663B9FEA625B}" dt="2023-03-22T13:09:01.512" v="355" actId="478"/>
          <ac:picMkLst>
            <pc:docMk/>
            <pc:sldMk cId="1718940314" sldId="443"/>
            <ac:picMk id="1032" creationId="{6CC2F96A-C141-4815-AAAE-50E36D5D6D51}"/>
          </ac:picMkLst>
        </pc:picChg>
        <pc:cxnChg chg="add del mod">
          <ac:chgData name="Alton Russell, Prof." userId="06708d83-fc2b-4190-b0c8-dc9a4695075b" providerId="ADAL" clId="{8A87ABDF-9921-BA47-91F5-663B9FEA625B}" dt="2023-03-22T13:09:20.482" v="357"/>
          <ac:cxnSpMkLst>
            <pc:docMk/>
            <pc:sldMk cId="1718940314" sldId="443"/>
            <ac:cxnSpMk id="8" creationId="{59CBDF55-D9EA-2CF9-446A-1E315F5BA4EB}"/>
          </ac:cxnSpMkLst>
        </pc:cxnChg>
        <pc:cxnChg chg="add del mod">
          <ac:chgData name="Alton Russell, Prof." userId="06708d83-fc2b-4190-b0c8-dc9a4695075b" providerId="ADAL" clId="{8A87ABDF-9921-BA47-91F5-663B9FEA625B}" dt="2023-03-22T13:09:20.482" v="357"/>
          <ac:cxnSpMkLst>
            <pc:docMk/>
            <pc:sldMk cId="1718940314" sldId="443"/>
            <ac:cxnSpMk id="9" creationId="{3EF314BB-86BB-5D7F-1CF5-E9ABA6A41927}"/>
          </ac:cxnSpMkLst>
        </pc:cxnChg>
        <pc:cxnChg chg="add del mod">
          <ac:chgData name="Alton Russell, Prof." userId="06708d83-fc2b-4190-b0c8-dc9a4695075b" providerId="ADAL" clId="{8A87ABDF-9921-BA47-91F5-663B9FEA625B}" dt="2023-03-22T13:09:20.482" v="357"/>
          <ac:cxnSpMkLst>
            <pc:docMk/>
            <pc:sldMk cId="1718940314" sldId="443"/>
            <ac:cxnSpMk id="13" creationId="{4F9FB1FB-3A3B-D4AA-A69A-13FED83BF356}"/>
          </ac:cxnSpMkLst>
        </pc:cxnChg>
        <pc:cxnChg chg="del">
          <ac:chgData name="Alton Russell, Prof." userId="06708d83-fc2b-4190-b0c8-dc9a4695075b" providerId="ADAL" clId="{8A87ABDF-9921-BA47-91F5-663B9FEA625B}" dt="2023-03-22T13:09:01.512" v="355" actId="478"/>
          <ac:cxnSpMkLst>
            <pc:docMk/>
            <pc:sldMk cId="1718940314" sldId="443"/>
            <ac:cxnSpMk id="20" creationId="{DFC70D22-B79F-47E3-B52A-3E5743961DF9}"/>
          </ac:cxnSpMkLst>
        </pc:cxnChg>
        <pc:cxnChg chg="del">
          <ac:chgData name="Alton Russell, Prof." userId="06708d83-fc2b-4190-b0c8-dc9a4695075b" providerId="ADAL" clId="{8A87ABDF-9921-BA47-91F5-663B9FEA625B}" dt="2023-03-22T13:09:01.512" v="355" actId="478"/>
          <ac:cxnSpMkLst>
            <pc:docMk/>
            <pc:sldMk cId="1718940314" sldId="443"/>
            <ac:cxnSpMk id="28" creationId="{4EAC9C11-472A-4121-84E6-32700DD71E78}"/>
          </ac:cxnSpMkLst>
        </pc:cxnChg>
        <pc:cxnChg chg="del">
          <ac:chgData name="Alton Russell, Prof." userId="06708d83-fc2b-4190-b0c8-dc9a4695075b" providerId="ADAL" clId="{8A87ABDF-9921-BA47-91F5-663B9FEA625B}" dt="2023-03-22T13:09:01.512" v="355" actId="478"/>
          <ac:cxnSpMkLst>
            <pc:docMk/>
            <pc:sldMk cId="1718940314" sldId="443"/>
            <ac:cxnSpMk id="30" creationId="{19D545F9-9088-42E2-A449-1B20AD53ED41}"/>
          </ac:cxnSpMkLst>
        </pc:cxnChg>
        <pc:cxnChg chg="del">
          <ac:chgData name="Alton Russell, Prof." userId="06708d83-fc2b-4190-b0c8-dc9a4695075b" providerId="ADAL" clId="{8A87ABDF-9921-BA47-91F5-663B9FEA625B}" dt="2023-03-22T13:09:01.512" v="355" actId="478"/>
          <ac:cxnSpMkLst>
            <pc:docMk/>
            <pc:sldMk cId="1718940314" sldId="443"/>
            <ac:cxnSpMk id="32" creationId="{C1543EE5-9818-4D99-9B89-CBCCFE600414}"/>
          </ac:cxnSpMkLst>
        </pc:cxnChg>
        <pc:cxnChg chg="add del mod">
          <ac:chgData name="Alton Russell, Prof." userId="06708d83-fc2b-4190-b0c8-dc9a4695075b" providerId="ADAL" clId="{8A87ABDF-9921-BA47-91F5-663B9FEA625B}" dt="2023-03-22T13:09:20.482" v="357"/>
          <ac:cxnSpMkLst>
            <pc:docMk/>
            <pc:sldMk cId="1718940314" sldId="443"/>
            <ac:cxnSpMk id="34" creationId="{CD4D8A14-A25F-CEB4-7D2E-5DAB5A991582}"/>
          </ac:cxnSpMkLst>
        </pc:cxnChg>
        <pc:cxnChg chg="del">
          <ac:chgData name="Alton Russell, Prof." userId="06708d83-fc2b-4190-b0c8-dc9a4695075b" providerId="ADAL" clId="{8A87ABDF-9921-BA47-91F5-663B9FEA625B}" dt="2023-03-22T13:09:01.512" v="355" actId="478"/>
          <ac:cxnSpMkLst>
            <pc:docMk/>
            <pc:sldMk cId="1718940314" sldId="443"/>
            <ac:cxnSpMk id="35" creationId="{CA7982E0-AFE3-44EB-A4F4-C85E21AF74F1}"/>
          </ac:cxnSpMkLst>
        </pc:cxnChg>
        <pc:cxnChg chg="add del mod">
          <ac:chgData name="Alton Russell, Prof." userId="06708d83-fc2b-4190-b0c8-dc9a4695075b" providerId="ADAL" clId="{8A87ABDF-9921-BA47-91F5-663B9FEA625B}" dt="2023-03-22T13:09:20.482" v="357"/>
          <ac:cxnSpMkLst>
            <pc:docMk/>
            <pc:sldMk cId="1718940314" sldId="443"/>
            <ac:cxnSpMk id="38" creationId="{D4C241E9-5005-4CA7-C9D7-6DBA745CCC02}"/>
          </ac:cxnSpMkLst>
        </pc:cxnChg>
        <pc:cxnChg chg="add mod">
          <ac:chgData name="Alton Russell, Prof." userId="06708d83-fc2b-4190-b0c8-dc9a4695075b" providerId="ADAL" clId="{8A87ABDF-9921-BA47-91F5-663B9FEA625B}" dt="2023-03-22T13:10:40.362" v="376" actId="1035"/>
          <ac:cxnSpMkLst>
            <pc:docMk/>
            <pc:sldMk cId="1718940314" sldId="443"/>
            <ac:cxnSpMk id="46" creationId="{D57ED1D1-8B9A-843C-8290-F36B2FA4B5AB}"/>
          </ac:cxnSpMkLst>
        </pc:cxnChg>
        <pc:cxnChg chg="add mod">
          <ac:chgData name="Alton Russell, Prof." userId="06708d83-fc2b-4190-b0c8-dc9a4695075b" providerId="ADAL" clId="{8A87ABDF-9921-BA47-91F5-663B9FEA625B}" dt="2023-03-22T13:10:40.362" v="376" actId="1035"/>
          <ac:cxnSpMkLst>
            <pc:docMk/>
            <pc:sldMk cId="1718940314" sldId="443"/>
            <ac:cxnSpMk id="47" creationId="{588B9536-2BEC-43EC-57DA-FE9E31254EC3}"/>
          </ac:cxnSpMkLst>
        </pc:cxnChg>
        <pc:cxnChg chg="add mod">
          <ac:chgData name="Alton Russell, Prof." userId="06708d83-fc2b-4190-b0c8-dc9a4695075b" providerId="ADAL" clId="{8A87ABDF-9921-BA47-91F5-663B9FEA625B}" dt="2023-03-22T13:09:28.946" v="360" actId="1076"/>
          <ac:cxnSpMkLst>
            <pc:docMk/>
            <pc:sldMk cId="1718940314" sldId="443"/>
            <ac:cxnSpMk id="50" creationId="{E8100F9B-508F-933F-3EE2-D4440BA4AAA6}"/>
          </ac:cxnSpMkLst>
        </pc:cxnChg>
        <pc:cxnChg chg="add mod">
          <ac:chgData name="Alton Russell, Prof." userId="06708d83-fc2b-4190-b0c8-dc9a4695075b" providerId="ADAL" clId="{8A87ABDF-9921-BA47-91F5-663B9FEA625B}" dt="2023-03-22T13:10:43.681" v="381" actId="1035"/>
          <ac:cxnSpMkLst>
            <pc:docMk/>
            <pc:sldMk cId="1718940314" sldId="443"/>
            <ac:cxnSpMk id="55" creationId="{0F0AEB7C-1885-CDDE-7DA7-D1B6C462438C}"/>
          </ac:cxnSpMkLst>
        </pc:cxnChg>
        <pc:cxnChg chg="add mod">
          <ac:chgData name="Alton Russell, Prof." userId="06708d83-fc2b-4190-b0c8-dc9a4695075b" providerId="ADAL" clId="{8A87ABDF-9921-BA47-91F5-663B9FEA625B}" dt="2023-03-22T13:09:28.946" v="360" actId="1076"/>
          <ac:cxnSpMkLst>
            <pc:docMk/>
            <pc:sldMk cId="1718940314" sldId="443"/>
            <ac:cxnSpMk id="57" creationId="{C645C858-AB11-CFF8-400E-61A01D67D3AB}"/>
          </ac:cxnSpMkLst>
        </pc:cxnChg>
      </pc:sldChg>
      <pc:sldChg chg="modSp add del mod">
        <pc:chgData name="Alton Russell, Prof." userId="06708d83-fc2b-4190-b0c8-dc9a4695075b" providerId="ADAL" clId="{8A87ABDF-9921-BA47-91F5-663B9FEA625B}" dt="2023-03-22T13:06:47.063" v="305" actId="2696"/>
        <pc:sldMkLst>
          <pc:docMk/>
          <pc:sldMk cId="2907761813" sldId="444"/>
        </pc:sldMkLst>
        <pc:spChg chg="mod">
          <ac:chgData name="Alton Russell, Prof." userId="06708d83-fc2b-4190-b0c8-dc9a4695075b" providerId="ADAL" clId="{8A87ABDF-9921-BA47-91F5-663B9FEA625B}" dt="2023-03-22T13:06:36.338" v="293" actId="27636"/>
          <ac:spMkLst>
            <pc:docMk/>
            <pc:sldMk cId="2907761813" sldId="444"/>
            <ac:spMk id="3" creationId="{7346D5BC-9D0B-4B8E-9AB1-45D3FB292C3C}"/>
          </ac:spMkLst>
        </pc:spChg>
      </pc:sldChg>
      <pc:sldChg chg="modSp add del mod modAnim">
        <pc:chgData name="Alton Russell, Prof." userId="06708d83-fc2b-4190-b0c8-dc9a4695075b" providerId="ADAL" clId="{8A87ABDF-9921-BA47-91F5-663B9FEA625B}" dt="2023-03-22T13:22:01.392" v="615" actId="403"/>
        <pc:sldMkLst>
          <pc:docMk/>
          <pc:sldMk cId="694819930" sldId="445"/>
        </pc:sldMkLst>
        <pc:spChg chg="mod">
          <ac:chgData name="Alton Russell, Prof." userId="06708d83-fc2b-4190-b0c8-dc9a4695075b" providerId="ADAL" clId="{8A87ABDF-9921-BA47-91F5-663B9FEA625B}" dt="2023-03-22T13:22:01.392" v="615" actId="403"/>
          <ac:spMkLst>
            <pc:docMk/>
            <pc:sldMk cId="694819930" sldId="445"/>
            <ac:spMk id="2" creationId="{90352444-AD56-4DB6-94A5-D6728ACA92BE}"/>
          </ac:spMkLst>
        </pc:spChg>
        <pc:spChg chg="mod">
          <ac:chgData name="Alton Russell, Prof." userId="06708d83-fc2b-4190-b0c8-dc9a4695075b" providerId="ADAL" clId="{8A87ABDF-9921-BA47-91F5-663B9FEA625B}" dt="2023-03-22T13:21:56.476" v="613" actId="27636"/>
          <ac:spMkLst>
            <pc:docMk/>
            <pc:sldMk cId="694819930" sldId="445"/>
            <ac:spMk id="3" creationId="{F9B74105-D8A3-4472-ABDF-ACAEC7616347}"/>
          </ac:spMkLst>
        </pc:spChg>
      </pc:sldChg>
      <pc:sldChg chg="addSp delSp modSp add del mod delAnim modAnim">
        <pc:chgData name="Alton Russell, Prof." userId="06708d83-fc2b-4190-b0c8-dc9a4695075b" providerId="ADAL" clId="{8A87ABDF-9921-BA47-91F5-663B9FEA625B}" dt="2023-03-22T13:07:40.308" v="334" actId="6549"/>
        <pc:sldMkLst>
          <pc:docMk/>
          <pc:sldMk cId="3830011849" sldId="446"/>
        </pc:sldMkLst>
        <pc:spChg chg="mod">
          <ac:chgData name="Alton Russell, Prof." userId="06708d83-fc2b-4190-b0c8-dc9a4695075b" providerId="ADAL" clId="{8A87ABDF-9921-BA47-91F5-663B9FEA625B}" dt="2023-03-22T13:07:19.067" v="327" actId="207"/>
          <ac:spMkLst>
            <pc:docMk/>
            <pc:sldMk cId="3830011849" sldId="446"/>
            <ac:spMk id="2" creationId="{B3BE286B-995E-4447-8054-C35271A74BC9}"/>
          </ac:spMkLst>
        </pc:spChg>
        <pc:spChg chg="mod">
          <ac:chgData name="Alton Russell, Prof." userId="06708d83-fc2b-4190-b0c8-dc9a4695075b" providerId="ADAL" clId="{8A87ABDF-9921-BA47-91F5-663B9FEA625B}" dt="2023-03-22T13:07:39.083" v="333" actId="1076"/>
          <ac:spMkLst>
            <pc:docMk/>
            <pc:sldMk cId="3830011849" sldId="446"/>
            <ac:spMk id="3" creationId="{4E7C58F7-680A-470D-A5EC-23838845E9CA}"/>
          </ac:spMkLst>
        </pc:spChg>
        <pc:spChg chg="add del mod">
          <ac:chgData name="Alton Russell, Prof." userId="06708d83-fc2b-4190-b0c8-dc9a4695075b" providerId="ADAL" clId="{8A87ABDF-9921-BA47-91F5-663B9FEA625B}" dt="2023-03-22T13:07:32.504" v="330"/>
          <ac:spMkLst>
            <pc:docMk/>
            <pc:sldMk cId="3830011849" sldId="446"/>
            <ac:spMk id="4" creationId="{B2B3352C-936C-8303-D1F3-BCCECDD42F7A}"/>
          </ac:spMkLst>
        </pc:spChg>
        <pc:spChg chg="add del mod">
          <ac:chgData name="Alton Russell, Prof." userId="06708d83-fc2b-4190-b0c8-dc9a4695075b" providerId="ADAL" clId="{8A87ABDF-9921-BA47-91F5-663B9FEA625B}" dt="2023-03-22T13:07:32.504" v="330"/>
          <ac:spMkLst>
            <pc:docMk/>
            <pc:sldMk cId="3830011849" sldId="446"/>
            <ac:spMk id="5" creationId="{8570F996-01EE-0993-53ED-3A5332379507}"/>
          </ac:spMkLst>
        </pc:spChg>
        <pc:spChg chg="add del mod">
          <ac:chgData name="Alton Russell, Prof." userId="06708d83-fc2b-4190-b0c8-dc9a4695075b" providerId="ADAL" clId="{8A87ABDF-9921-BA47-91F5-663B9FEA625B}" dt="2023-03-22T13:07:32.504" v="330"/>
          <ac:spMkLst>
            <pc:docMk/>
            <pc:sldMk cId="3830011849" sldId="446"/>
            <ac:spMk id="6" creationId="{C2FB2859-F155-BF21-EB94-2F8D05F5E59C}"/>
          </ac:spMkLst>
        </pc:spChg>
        <pc:spChg chg="add del mod">
          <ac:chgData name="Alton Russell, Prof." userId="06708d83-fc2b-4190-b0c8-dc9a4695075b" providerId="ADAL" clId="{8A87ABDF-9921-BA47-91F5-663B9FEA625B}" dt="2023-03-22T13:07:32.504" v="330"/>
          <ac:spMkLst>
            <pc:docMk/>
            <pc:sldMk cId="3830011849" sldId="446"/>
            <ac:spMk id="7" creationId="{9175C37C-ECB5-A14C-193C-391EA45540AB}"/>
          </ac:spMkLst>
        </pc:spChg>
        <pc:spChg chg="add del mod">
          <ac:chgData name="Alton Russell, Prof." userId="06708d83-fc2b-4190-b0c8-dc9a4695075b" providerId="ADAL" clId="{8A87ABDF-9921-BA47-91F5-663B9FEA625B}" dt="2023-03-22T13:07:32.504" v="330"/>
          <ac:spMkLst>
            <pc:docMk/>
            <pc:sldMk cId="3830011849" sldId="446"/>
            <ac:spMk id="8" creationId="{BCDD8543-D08A-6659-896F-36D4CF7C69E0}"/>
          </ac:spMkLst>
        </pc:spChg>
        <pc:spChg chg="add del mod">
          <ac:chgData name="Alton Russell, Prof." userId="06708d83-fc2b-4190-b0c8-dc9a4695075b" providerId="ADAL" clId="{8A87ABDF-9921-BA47-91F5-663B9FEA625B}" dt="2023-03-22T13:07:32.504" v="330"/>
          <ac:spMkLst>
            <pc:docMk/>
            <pc:sldMk cId="3830011849" sldId="446"/>
            <ac:spMk id="9" creationId="{ACA867B1-A22F-3D4C-F22E-6108A2B3FB01}"/>
          </ac:spMkLst>
        </pc:spChg>
        <pc:spChg chg="add del mod">
          <ac:chgData name="Alton Russell, Prof." userId="06708d83-fc2b-4190-b0c8-dc9a4695075b" providerId="ADAL" clId="{8A87ABDF-9921-BA47-91F5-663B9FEA625B}" dt="2023-03-22T13:07:32.504" v="330"/>
          <ac:spMkLst>
            <pc:docMk/>
            <pc:sldMk cId="3830011849" sldId="446"/>
            <ac:spMk id="10" creationId="{0305F727-BB8E-CD01-F2FB-DF09D374BF9E}"/>
          </ac:spMkLst>
        </pc:spChg>
        <pc:spChg chg="add mod">
          <ac:chgData name="Alton Russell, Prof." userId="06708d83-fc2b-4190-b0c8-dc9a4695075b" providerId="ADAL" clId="{8A87ABDF-9921-BA47-91F5-663B9FEA625B}" dt="2023-03-22T13:07:32.541" v="331"/>
          <ac:spMkLst>
            <pc:docMk/>
            <pc:sldMk cId="3830011849" sldId="446"/>
            <ac:spMk id="12" creationId="{5B749870-83DA-19BF-DCE4-4A5C5557F7A0}"/>
          </ac:spMkLst>
        </pc:spChg>
        <pc:spChg chg="del">
          <ac:chgData name="Alton Russell, Prof." userId="06708d83-fc2b-4190-b0c8-dc9a4695075b" providerId="ADAL" clId="{8A87ABDF-9921-BA47-91F5-663B9FEA625B}" dt="2023-03-22T13:07:28.103" v="328" actId="478"/>
          <ac:spMkLst>
            <pc:docMk/>
            <pc:sldMk cId="3830011849" sldId="446"/>
            <ac:spMk id="13" creationId="{E932BA83-2D5B-404C-86E3-A070F90A7892}"/>
          </ac:spMkLst>
        </pc:spChg>
        <pc:spChg chg="del">
          <ac:chgData name="Alton Russell, Prof." userId="06708d83-fc2b-4190-b0c8-dc9a4695075b" providerId="ADAL" clId="{8A87ABDF-9921-BA47-91F5-663B9FEA625B}" dt="2023-03-22T13:07:28.103" v="328" actId="478"/>
          <ac:spMkLst>
            <pc:docMk/>
            <pc:sldMk cId="3830011849" sldId="446"/>
            <ac:spMk id="14" creationId="{9F8673CF-3236-49F2-9C06-81AEC8C0505C}"/>
          </ac:spMkLst>
        </pc:spChg>
        <pc:spChg chg="del">
          <ac:chgData name="Alton Russell, Prof." userId="06708d83-fc2b-4190-b0c8-dc9a4695075b" providerId="ADAL" clId="{8A87ABDF-9921-BA47-91F5-663B9FEA625B}" dt="2023-03-22T13:07:28.103" v="328" actId="478"/>
          <ac:spMkLst>
            <pc:docMk/>
            <pc:sldMk cId="3830011849" sldId="446"/>
            <ac:spMk id="15" creationId="{CF5E2E5E-33A0-4AA8-ABD8-EDFE64856236}"/>
          </ac:spMkLst>
        </pc:spChg>
        <pc:spChg chg="del">
          <ac:chgData name="Alton Russell, Prof." userId="06708d83-fc2b-4190-b0c8-dc9a4695075b" providerId="ADAL" clId="{8A87ABDF-9921-BA47-91F5-663B9FEA625B}" dt="2023-03-22T13:07:28.103" v="328" actId="478"/>
          <ac:spMkLst>
            <pc:docMk/>
            <pc:sldMk cId="3830011849" sldId="446"/>
            <ac:spMk id="16" creationId="{419C93CD-CB24-4503-9D1F-B9395597B3E5}"/>
          </ac:spMkLst>
        </pc:spChg>
        <pc:spChg chg="del">
          <ac:chgData name="Alton Russell, Prof." userId="06708d83-fc2b-4190-b0c8-dc9a4695075b" providerId="ADAL" clId="{8A87ABDF-9921-BA47-91F5-663B9FEA625B}" dt="2023-03-22T13:07:28.103" v="328" actId="478"/>
          <ac:spMkLst>
            <pc:docMk/>
            <pc:sldMk cId="3830011849" sldId="446"/>
            <ac:spMk id="17" creationId="{4844AD48-6FB7-4712-87A2-BD8F7F13155F}"/>
          </ac:spMkLst>
        </pc:spChg>
        <pc:spChg chg="del">
          <ac:chgData name="Alton Russell, Prof." userId="06708d83-fc2b-4190-b0c8-dc9a4695075b" providerId="ADAL" clId="{8A87ABDF-9921-BA47-91F5-663B9FEA625B}" dt="2023-03-22T13:07:28.103" v="328" actId="478"/>
          <ac:spMkLst>
            <pc:docMk/>
            <pc:sldMk cId="3830011849" sldId="446"/>
            <ac:spMk id="18" creationId="{0EA80FA6-D633-4D3D-8923-D90870C8C00C}"/>
          </ac:spMkLst>
        </pc:spChg>
        <pc:spChg chg="add mod">
          <ac:chgData name="Alton Russell, Prof." userId="06708d83-fc2b-4190-b0c8-dc9a4695075b" providerId="ADAL" clId="{8A87ABDF-9921-BA47-91F5-663B9FEA625B}" dt="2023-03-22T13:07:32.541" v="331"/>
          <ac:spMkLst>
            <pc:docMk/>
            <pc:sldMk cId="3830011849" sldId="446"/>
            <ac:spMk id="20" creationId="{E85E9C68-EBDE-3863-6CC6-8714D7D5B267}"/>
          </ac:spMkLst>
        </pc:spChg>
        <pc:spChg chg="del">
          <ac:chgData name="Alton Russell, Prof." userId="06708d83-fc2b-4190-b0c8-dc9a4695075b" providerId="ADAL" clId="{8A87ABDF-9921-BA47-91F5-663B9FEA625B}" dt="2023-03-22T13:07:28.103" v="328" actId="478"/>
          <ac:spMkLst>
            <pc:docMk/>
            <pc:sldMk cId="3830011849" sldId="446"/>
            <ac:spMk id="21" creationId="{4195740A-049E-4650-8665-79D106FB08E5}"/>
          </ac:spMkLst>
        </pc:spChg>
        <pc:spChg chg="mod">
          <ac:chgData name="Alton Russell, Prof." userId="06708d83-fc2b-4190-b0c8-dc9a4695075b" providerId="ADAL" clId="{8A87ABDF-9921-BA47-91F5-663B9FEA625B}" dt="2023-03-22T13:07:40.308" v="334" actId="6549"/>
          <ac:spMkLst>
            <pc:docMk/>
            <pc:sldMk cId="3830011849" sldId="446"/>
            <ac:spMk id="22" creationId="{FF9BF8A7-D899-4DE8-88DA-C6B625FD3406}"/>
          </ac:spMkLst>
        </pc:spChg>
        <pc:spChg chg="add mod">
          <ac:chgData name="Alton Russell, Prof." userId="06708d83-fc2b-4190-b0c8-dc9a4695075b" providerId="ADAL" clId="{8A87ABDF-9921-BA47-91F5-663B9FEA625B}" dt="2023-03-22T13:07:32.541" v="331"/>
          <ac:spMkLst>
            <pc:docMk/>
            <pc:sldMk cId="3830011849" sldId="446"/>
            <ac:spMk id="23" creationId="{83273FAF-EFB2-D5C5-A7C0-25BED66162E7}"/>
          </ac:spMkLst>
        </pc:spChg>
        <pc:spChg chg="add mod">
          <ac:chgData name="Alton Russell, Prof." userId="06708d83-fc2b-4190-b0c8-dc9a4695075b" providerId="ADAL" clId="{8A87ABDF-9921-BA47-91F5-663B9FEA625B}" dt="2023-03-22T13:07:32.541" v="331"/>
          <ac:spMkLst>
            <pc:docMk/>
            <pc:sldMk cId="3830011849" sldId="446"/>
            <ac:spMk id="24" creationId="{E610F359-CC9A-BBF9-69E3-082994EE450E}"/>
          </ac:spMkLst>
        </pc:spChg>
        <pc:spChg chg="add mod">
          <ac:chgData name="Alton Russell, Prof." userId="06708d83-fc2b-4190-b0c8-dc9a4695075b" providerId="ADAL" clId="{8A87ABDF-9921-BA47-91F5-663B9FEA625B}" dt="2023-03-22T13:07:32.541" v="331"/>
          <ac:spMkLst>
            <pc:docMk/>
            <pc:sldMk cId="3830011849" sldId="446"/>
            <ac:spMk id="25" creationId="{AB9AEC10-3DCE-7C29-8643-D46334AE18FA}"/>
          </ac:spMkLst>
        </pc:spChg>
        <pc:spChg chg="add mod">
          <ac:chgData name="Alton Russell, Prof." userId="06708d83-fc2b-4190-b0c8-dc9a4695075b" providerId="ADAL" clId="{8A87ABDF-9921-BA47-91F5-663B9FEA625B}" dt="2023-03-22T13:07:32.541" v="331"/>
          <ac:spMkLst>
            <pc:docMk/>
            <pc:sldMk cId="3830011849" sldId="446"/>
            <ac:spMk id="26" creationId="{58737AA8-C4A1-7167-03BE-43AEC1F19F1B}"/>
          </ac:spMkLst>
        </pc:spChg>
        <pc:spChg chg="add mod">
          <ac:chgData name="Alton Russell, Prof." userId="06708d83-fc2b-4190-b0c8-dc9a4695075b" providerId="ADAL" clId="{8A87ABDF-9921-BA47-91F5-663B9FEA625B}" dt="2023-03-22T13:07:32.541" v="331"/>
          <ac:spMkLst>
            <pc:docMk/>
            <pc:sldMk cId="3830011849" sldId="446"/>
            <ac:spMk id="27" creationId="{6D0B9065-F9F2-7606-64D4-DB4ECF22F6D1}"/>
          </ac:spMkLst>
        </pc:spChg>
        <pc:cxnChg chg="add del mod">
          <ac:chgData name="Alton Russell, Prof." userId="06708d83-fc2b-4190-b0c8-dc9a4695075b" providerId="ADAL" clId="{8A87ABDF-9921-BA47-91F5-663B9FEA625B}" dt="2023-03-22T13:07:32.504" v="330"/>
          <ac:cxnSpMkLst>
            <pc:docMk/>
            <pc:sldMk cId="3830011849" sldId="446"/>
            <ac:cxnSpMk id="11" creationId="{8AB24A09-377E-04F4-75CD-FA43FB0189D0}"/>
          </ac:cxnSpMkLst>
        </pc:cxnChg>
        <pc:cxnChg chg="del mod">
          <ac:chgData name="Alton Russell, Prof." userId="06708d83-fc2b-4190-b0c8-dc9a4695075b" providerId="ADAL" clId="{8A87ABDF-9921-BA47-91F5-663B9FEA625B}" dt="2023-03-22T13:07:28.103" v="328" actId="478"/>
          <ac:cxnSpMkLst>
            <pc:docMk/>
            <pc:sldMk cId="3830011849" sldId="446"/>
            <ac:cxnSpMk id="19" creationId="{70B65C87-AFF4-4AA1-9895-941FE9EDFC12}"/>
          </ac:cxnSpMkLst>
        </pc:cxnChg>
        <pc:cxnChg chg="add mod">
          <ac:chgData name="Alton Russell, Prof." userId="06708d83-fc2b-4190-b0c8-dc9a4695075b" providerId="ADAL" clId="{8A87ABDF-9921-BA47-91F5-663B9FEA625B}" dt="2023-03-22T13:07:32.541" v="331"/>
          <ac:cxnSpMkLst>
            <pc:docMk/>
            <pc:sldMk cId="3830011849" sldId="446"/>
            <ac:cxnSpMk id="28" creationId="{8F0A62BD-4096-EE88-83E8-2BF69E015874}"/>
          </ac:cxnSpMkLst>
        </pc:cxnChg>
      </pc:sldChg>
      <pc:sldChg chg="addSp delSp modSp add del mod delAnim modAnim">
        <pc:chgData name="Alton Russell, Prof." userId="06708d83-fc2b-4190-b0c8-dc9a4695075b" providerId="ADAL" clId="{8A87ABDF-9921-BA47-91F5-663B9FEA625B}" dt="2023-03-22T13:14:26.253" v="434" actId="207"/>
        <pc:sldMkLst>
          <pc:docMk/>
          <pc:sldMk cId="3062542047" sldId="447"/>
        </pc:sldMkLst>
        <pc:spChg chg="mod">
          <ac:chgData name="Alton Russell, Prof." userId="06708d83-fc2b-4190-b0c8-dc9a4695075b" providerId="ADAL" clId="{8A87ABDF-9921-BA47-91F5-663B9FEA625B}" dt="2023-03-22T13:14:26.253" v="434" actId="207"/>
          <ac:spMkLst>
            <pc:docMk/>
            <pc:sldMk cId="3062542047" sldId="447"/>
            <ac:spMk id="2" creationId="{F2427E06-83F6-40C2-B7DD-A2CAEAC8B3DD}"/>
          </ac:spMkLst>
        </pc:spChg>
        <pc:spChg chg="add del mod">
          <ac:chgData name="Alton Russell, Prof." userId="06708d83-fc2b-4190-b0c8-dc9a4695075b" providerId="ADAL" clId="{8A87ABDF-9921-BA47-91F5-663B9FEA625B}" dt="2023-03-22T13:14:20.875" v="431"/>
          <ac:spMkLst>
            <pc:docMk/>
            <pc:sldMk cId="3062542047" sldId="447"/>
            <ac:spMk id="3" creationId="{821B6C9D-31A6-ABD5-FF69-8BCDC28E3019}"/>
          </ac:spMkLst>
        </pc:spChg>
        <pc:spChg chg="del">
          <ac:chgData name="Alton Russell, Prof." userId="06708d83-fc2b-4190-b0c8-dc9a4695075b" providerId="ADAL" clId="{8A87ABDF-9921-BA47-91F5-663B9FEA625B}" dt="2023-03-22T13:14:10.672" v="429" actId="478"/>
          <ac:spMkLst>
            <pc:docMk/>
            <pc:sldMk cId="3062542047" sldId="447"/>
            <ac:spMk id="4" creationId="{2916DA41-A2EB-410B-B9EF-214246C1F471}"/>
          </ac:spMkLst>
        </pc:spChg>
        <pc:spChg chg="del">
          <ac:chgData name="Alton Russell, Prof." userId="06708d83-fc2b-4190-b0c8-dc9a4695075b" providerId="ADAL" clId="{8A87ABDF-9921-BA47-91F5-663B9FEA625B}" dt="2023-03-22T13:14:10.672" v="429" actId="478"/>
          <ac:spMkLst>
            <pc:docMk/>
            <pc:sldMk cId="3062542047" sldId="447"/>
            <ac:spMk id="5" creationId="{886AE0F5-A1FF-4CD0-9735-07460BE0C30B}"/>
          </ac:spMkLst>
        </pc:spChg>
        <pc:spChg chg="del">
          <ac:chgData name="Alton Russell, Prof." userId="06708d83-fc2b-4190-b0c8-dc9a4695075b" providerId="ADAL" clId="{8A87ABDF-9921-BA47-91F5-663B9FEA625B}" dt="2023-03-22T13:14:10.672" v="429" actId="478"/>
          <ac:spMkLst>
            <pc:docMk/>
            <pc:sldMk cId="3062542047" sldId="447"/>
            <ac:spMk id="6" creationId="{ECBF3B62-2519-4B03-A79C-8B1149901C2A}"/>
          </ac:spMkLst>
        </pc:spChg>
        <pc:spChg chg="del">
          <ac:chgData name="Alton Russell, Prof." userId="06708d83-fc2b-4190-b0c8-dc9a4695075b" providerId="ADAL" clId="{8A87ABDF-9921-BA47-91F5-663B9FEA625B}" dt="2023-03-22T13:14:10.672" v="429" actId="478"/>
          <ac:spMkLst>
            <pc:docMk/>
            <pc:sldMk cId="3062542047" sldId="447"/>
            <ac:spMk id="7" creationId="{41C14BB5-8EE8-4232-972F-E865EE91C7B9}"/>
          </ac:spMkLst>
        </pc:spChg>
        <pc:spChg chg="add del mod">
          <ac:chgData name="Alton Russell, Prof." userId="06708d83-fc2b-4190-b0c8-dc9a4695075b" providerId="ADAL" clId="{8A87ABDF-9921-BA47-91F5-663B9FEA625B}" dt="2023-03-22T13:14:20.875" v="431"/>
          <ac:spMkLst>
            <pc:docMk/>
            <pc:sldMk cId="3062542047" sldId="447"/>
            <ac:spMk id="8" creationId="{B18DBBB4-149F-FA36-81C7-98F4A2A6EAB7}"/>
          </ac:spMkLst>
        </pc:spChg>
        <pc:spChg chg="del">
          <ac:chgData name="Alton Russell, Prof." userId="06708d83-fc2b-4190-b0c8-dc9a4695075b" providerId="ADAL" clId="{8A87ABDF-9921-BA47-91F5-663B9FEA625B}" dt="2023-03-22T13:14:10.672" v="429" actId="478"/>
          <ac:spMkLst>
            <pc:docMk/>
            <pc:sldMk cId="3062542047" sldId="447"/>
            <ac:spMk id="9" creationId="{A1AF4145-2AA7-466E-B38D-BBC3F479E1E3}"/>
          </ac:spMkLst>
        </pc:spChg>
        <pc:spChg chg="add del mod">
          <ac:chgData name="Alton Russell, Prof." userId="06708d83-fc2b-4190-b0c8-dc9a4695075b" providerId="ADAL" clId="{8A87ABDF-9921-BA47-91F5-663B9FEA625B}" dt="2023-03-22T13:14:20.875" v="431"/>
          <ac:spMkLst>
            <pc:docMk/>
            <pc:sldMk cId="3062542047" sldId="447"/>
            <ac:spMk id="10" creationId="{A119E48B-89AF-641C-897F-FC0A40F7212C}"/>
          </ac:spMkLst>
        </pc:spChg>
        <pc:spChg chg="del">
          <ac:chgData name="Alton Russell, Prof." userId="06708d83-fc2b-4190-b0c8-dc9a4695075b" providerId="ADAL" clId="{8A87ABDF-9921-BA47-91F5-663B9FEA625B}" dt="2023-03-22T13:14:10.672" v="429" actId="478"/>
          <ac:spMkLst>
            <pc:docMk/>
            <pc:sldMk cId="3062542047" sldId="447"/>
            <ac:spMk id="11" creationId="{8BF17649-72AA-48DA-B437-5A6AC3DF2446}"/>
          </ac:spMkLst>
        </pc:spChg>
        <pc:spChg chg="add del mod">
          <ac:chgData name="Alton Russell, Prof." userId="06708d83-fc2b-4190-b0c8-dc9a4695075b" providerId="ADAL" clId="{8A87ABDF-9921-BA47-91F5-663B9FEA625B}" dt="2023-03-22T13:14:20.875" v="431"/>
          <ac:spMkLst>
            <pc:docMk/>
            <pc:sldMk cId="3062542047" sldId="447"/>
            <ac:spMk id="12" creationId="{71E6800D-1F15-F229-E4BE-3C80E3842E3E}"/>
          </ac:spMkLst>
        </pc:spChg>
        <pc:spChg chg="add del mod">
          <ac:chgData name="Alton Russell, Prof." userId="06708d83-fc2b-4190-b0c8-dc9a4695075b" providerId="ADAL" clId="{8A87ABDF-9921-BA47-91F5-663B9FEA625B}" dt="2023-03-22T13:14:20.875" v="431"/>
          <ac:spMkLst>
            <pc:docMk/>
            <pc:sldMk cId="3062542047" sldId="447"/>
            <ac:spMk id="13" creationId="{3DE7A212-B77E-072B-07CF-0AA47E2744E0}"/>
          </ac:spMkLst>
        </pc:spChg>
        <pc:spChg chg="del">
          <ac:chgData name="Alton Russell, Prof." userId="06708d83-fc2b-4190-b0c8-dc9a4695075b" providerId="ADAL" clId="{8A87ABDF-9921-BA47-91F5-663B9FEA625B}" dt="2023-03-22T13:14:10.672" v="429" actId="478"/>
          <ac:spMkLst>
            <pc:docMk/>
            <pc:sldMk cId="3062542047" sldId="447"/>
            <ac:spMk id="14" creationId="{483B6F3A-B2D6-4CD3-9280-11E948BEFCCA}"/>
          </ac:spMkLst>
        </pc:spChg>
        <pc:spChg chg="del">
          <ac:chgData name="Alton Russell, Prof." userId="06708d83-fc2b-4190-b0c8-dc9a4695075b" providerId="ADAL" clId="{8A87ABDF-9921-BA47-91F5-663B9FEA625B}" dt="2023-03-22T13:14:10.672" v="429" actId="478"/>
          <ac:spMkLst>
            <pc:docMk/>
            <pc:sldMk cId="3062542047" sldId="447"/>
            <ac:spMk id="15" creationId="{0CFBFF64-F5F4-4B1E-8728-7C0575F0DD6B}"/>
          </ac:spMkLst>
        </pc:spChg>
        <pc:spChg chg="del">
          <ac:chgData name="Alton Russell, Prof." userId="06708d83-fc2b-4190-b0c8-dc9a4695075b" providerId="ADAL" clId="{8A87ABDF-9921-BA47-91F5-663B9FEA625B}" dt="2023-03-22T13:14:10.672" v="429" actId="478"/>
          <ac:spMkLst>
            <pc:docMk/>
            <pc:sldMk cId="3062542047" sldId="447"/>
            <ac:spMk id="16" creationId="{E72423B9-A44A-4C0F-AEFF-C6D2C042B0F6}"/>
          </ac:spMkLst>
        </pc:spChg>
        <pc:spChg chg="del">
          <ac:chgData name="Alton Russell, Prof." userId="06708d83-fc2b-4190-b0c8-dc9a4695075b" providerId="ADAL" clId="{8A87ABDF-9921-BA47-91F5-663B9FEA625B}" dt="2023-03-22T13:14:10.672" v="429" actId="478"/>
          <ac:spMkLst>
            <pc:docMk/>
            <pc:sldMk cId="3062542047" sldId="447"/>
            <ac:spMk id="17" creationId="{431166C9-9885-4EEB-8837-82ADA68B8F80}"/>
          </ac:spMkLst>
        </pc:spChg>
        <pc:spChg chg="del">
          <ac:chgData name="Alton Russell, Prof." userId="06708d83-fc2b-4190-b0c8-dc9a4695075b" providerId="ADAL" clId="{8A87ABDF-9921-BA47-91F5-663B9FEA625B}" dt="2023-03-22T13:14:10.672" v="429" actId="478"/>
          <ac:spMkLst>
            <pc:docMk/>
            <pc:sldMk cId="3062542047" sldId="447"/>
            <ac:spMk id="18" creationId="{337DE5C1-3856-464A-81A4-608B6A0AF875}"/>
          </ac:spMkLst>
        </pc:spChg>
        <pc:spChg chg="add del mod">
          <ac:chgData name="Alton Russell, Prof." userId="06708d83-fc2b-4190-b0c8-dc9a4695075b" providerId="ADAL" clId="{8A87ABDF-9921-BA47-91F5-663B9FEA625B}" dt="2023-03-22T13:14:20.875" v="431"/>
          <ac:spMkLst>
            <pc:docMk/>
            <pc:sldMk cId="3062542047" sldId="447"/>
            <ac:spMk id="19" creationId="{2CB33D7A-9747-9068-F37D-8F174A6E939F}"/>
          </ac:spMkLst>
        </pc:spChg>
        <pc:spChg chg="add del mod">
          <ac:chgData name="Alton Russell, Prof." userId="06708d83-fc2b-4190-b0c8-dc9a4695075b" providerId="ADAL" clId="{8A87ABDF-9921-BA47-91F5-663B9FEA625B}" dt="2023-03-22T13:14:20.875" v="431"/>
          <ac:spMkLst>
            <pc:docMk/>
            <pc:sldMk cId="3062542047" sldId="447"/>
            <ac:spMk id="20" creationId="{21AEC7B8-3754-40A0-7056-B981F1126471}"/>
          </ac:spMkLst>
        </pc:spChg>
        <pc:spChg chg="add del mod">
          <ac:chgData name="Alton Russell, Prof." userId="06708d83-fc2b-4190-b0c8-dc9a4695075b" providerId="ADAL" clId="{8A87ABDF-9921-BA47-91F5-663B9FEA625B}" dt="2023-03-22T13:14:20.875" v="431"/>
          <ac:spMkLst>
            <pc:docMk/>
            <pc:sldMk cId="3062542047" sldId="447"/>
            <ac:spMk id="21" creationId="{EBD6A0B3-4128-A3B1-E24E-F12D28EE5445}"/>
          </ac:spMkLst>
        </pc:spChg>
        <pc:spChg chg="add del mod">
          <ac:chgData name="Alton Russell, Prof." userId="06708d83-fc2b-4190-b0c8-dc9a4695075b" providerId="ADAL" clId="{8A87ABDF-9921-BA47-91F5-663B9FEA625B}" dt="2023-03-22T13:14:20.875" v="431"/>
          <ac:spMkLst>
            <pc:docMk/>
            <pc:sldMk cId="3062542047" sldId="447"/>
            <ac:spMk id="22" creationId="{D7902F8A-2AED-7833-653F-C97D1F224149}"/>
          </ac:spMkLst>
        </pc:spChg>
        <pc:spChg chg="add del mod">
          <ac:chgData name="Alton Russell, Prof." userId="06708d83-fc2b-4190-b0c8-dc9a4695075b" providerId="ADAL" clId="{8A87ABDF-9921-BA47-91F5-663B9FEA625B}" dt="2023-03-22T13:14:20.875" v="431"/>
          <ac:spMkLst>
            <pc:docMk/>
            <pc:sldMk cId="3062542047" sldId="447"/>
            <ac:spMk id="23" creationId="{9305F906-9673-3776-F4DE-150B7146B4EE}"/>
          </ac:spMkLst>
        </pc:spChg>
        <pc:spChg chg="add del mod">
          <ac:chgData name="Alton Russell, Prof." userId="06708d83-fc2b-4190-b0c8-dc9a4695075b" providerId="ADAL" clId="{8A87ABDF-9921-BA47-91F5-663B9FEA625B}" dt="2023-03-22T13:14:20.875" v="431"/>
          <ac:spMkLst>
            <pc:docMk/>
            <pc:sldMk cId="3062542047" sldId="447"/>
            <ac:spMk id="24" creationId="{39F2394E-1D58-DD9A-97E2-8ED7EE0D7837}"/>
          </ac:spMkLst>
        </pc:spChg>
        <pc:spChg chg="add mod">
          <ac:chgData name="Alton Russell, Prof." userId="06708d83-fc2b-4190-b0c8-dc9a4695075b" providerId="ADAL" clId="{8A87ABDF-9921-BA47-91F5-663B9FEA625B}" dt="2023-03-22T13:14:24.204" v="433" actId="1076"/>
          <ac:spMkLst>
            <pc:docMk/>
            <pc:sldMk cId="3062542047" sldId="447"/>
            <ac:spMk id="25" creationId="{4C05C3E5-493B-E75A-1CFC-BD5B4AE890CE}"/>
          </ac:spMkLst>
        </pc:spChg>
        <pc:spChg chg="add mod">
          <ac:chgData name="Alton Russell, Prof." userId="06708d83-fc2b-4190-b0c8-dc9a4695075b" providerId="ADAL" clId="{8A87ABDF-9921-BA47-91F5-663B9FEA625B}" dt="2023-03-22T13:14:24.204" v="433" actId="1076"/>
          <ac:spMkLst>
            <pc:docMk/>
            <pc:sldMk cId="3062542047" sldId="447"/>
            <ac:spMk id="26" creationId="{3A83A51F-C873-63DC-090C-45706D0E8516}"/>
          </ac:spMkLst>
        </pc:spChg>
        <pc:spChg chg="add mod">
          <ac:chgData name="Alton Russell, Prof." userId="06708d83-fc2b-4190-b0c8-dc9a4695075b" providerId="ADAL" clId="{8A87ABDF-9921-BA47-91F5-663B9FEA625B}" dt="2023-03-22T13:14:24.204" v="433" actId="1076"/>
          <ac:spMkLst>
            <pc:docMk/>
            <pc:sldMk cId="3062542047" sldId="447"/>
            <ac:spMk id="27" creationId="{AE57C6DB-AA87-C5A4-BC6D-4515B0EFB9AB}"/>
          </ac:spMkLst>
        </pc:spChg>
        <pc:spChg chg="add mod">
          <ac:chgData name="Alton Russell, Prof." userId="06708d83-fc2b-4190-b0c8-dc9a4695075b" providerId="ADAL" clId="{8A87ABDF-9921-BA47-91F5-663B9FEA625B}" dt="2023-03-22T13:14:24.204" v="433" actId="1076"/>
          <ac:spMkLst>
            <pc:docMk/>
            <pc:sldMk cId="3062542047" sldId="447"/>
            <ac:spMk id="28" creationId="{76A23452-3D57-CF1D-BB79-EA3CE1452541}"/>
          </ac:spMkLst>
        </pc:spChg>
        <pc:spChg chg="add mod">
          <ac:chgData name="Alton Russell, Prof." userId="06708d83-fc2b-4190-b0c8-dc9a4695075b" providerId="ADAL" clId="{8A87ABDF-9921-BA47-91F5-663B9FEA625B}" dt="2023-03-22T13:14:24.204" v="433" actId="1076"/>
          <ac:spMkLst>
            <pc:docMk/>
            <pc:sldMk cId="3062542047" sldId="447"/>
            <ac:spMk id="29" creationId="{7360EE08-5ECA-8A82-77E2-D7DB3C069834}"/>
          </ac:spMkLst>
        </pc:spChg>
        <pc:spChg chg="add mod">
          <ac:chgData name="Alton Russell, Prof." userId="06708d83-fc2b-4190-b0c8-dc9a4695075b" providerId="ADAL" clId="{8A87ABDF-9921-BA47-91F5-663B9FEA625B}" dt="2023-03-22T13:14:24.204" v="433" actId="1076"/>
          <ac:spMkLst>
            <pc:docMk/>
            <pc:sldMk cId="3062542047" sldId="447"/>
            <ac:spMk id="30" creationId="{96C258F3-2624-CEA5-9721-38485FD07DC6}"/>
          </ac:spMkLst>
        </pc:spChg>
        <pc:spChg chg="add mod">
          <ac:chgData name="Alton Russell, Prof." userId="06708d83-fc2b-4190-b0c8-dc9a4695075b" providerId="ADAL" clId="{8A87ABDF-9921-BA47-91F5-663B9FEA625B}" dt="2023-03-22T13:14:24.204" v="433" actId="1076"/>
          <ac:spMkLst>
            <pc:docMk/>
            <pc:sldMk cId="3062542047" sldId="447"/>
            <ac:spMk id="31" creationId="{70972322-5A28-D026-3DD2-8B55121E6B88}"/>
          </ac:spMkLst>
        </pc:spChg>
        <pc:spChg chg="add mod">
          <ac:chgData name="Alton Russell, Prof." userId="06708d83-fc2b-4190-b0c8-dc9a4695075b" providerId="ADAL" clId="{8A87ABDF-9921-BA47-91F5-663B9FEA625B}" dt="2023-03-22T13:14:24.204" v="433" actId="1076"/>
          <ac:spMkLst>
            <pc:docMk/>
            <pc:sldMk cId="3062542047" sldId="447"/>
            <ac:spMk id="32" creationId="{5D703923-7217-1892-E835-EC5FAFEBA087}"/>
          </ac:spMkLst>
        </pc:spChg>
        <pc:spChg chg="add mod">
          <ac:chgData name="Alton Russell, Prof." userId="06708d83-fc2b-4190-b0c8-dc9a4695075b" providerId="ADAL" clId="{8A87ABDF-9921-BA47-91F5-663B9FEA625B}" dt="2023-03-22T13:14:24.204" v="433" actId="1076"/>
          <ac:spMkLst>
            <pc:docMk/>
            <pc:sldMk cId="3062542047" sldId="447"/>
            <ac:spMk id="33" creationId="{EF3D2224-DA28-F7D7-0C4A-DE8DE57203AD}"/>
          </ac:spMkLst>
        </pc:spChg>
        <pc:spChg chg="add mod">
          <ac:chgData name="Alton Russell, Prof." userId="06708d83-fc2b-4190-b0c8-dc9a4695075b" providerId="ADAL" clId="{8A87ABDF-9921-BA47-91F5-663B9FEA625B}" dt="2023-03-22T13:14:24.204" v="433" actId="1076"/>
          <ac:spMkLst>
            <pc:docMk/>
            <pc:sldMk cId="3062542047" sldId="447"/>
            <ac:spMk id="34" creationId="{4D901F89-0CA0-8642-E048-C2B630292BF8}"/>
          </ac:spMkLst>
        </pc:spChg>
        <pc:spChg chg="add mod">
          <ac:chgData name="Alton Russell, Prof." userId="06708d83-fc2b-4190-b0c8-dc9a4695075b" providerId="ADAL" clId="{8A87ABDF-9921-BA47-91F5-663B9FEA625B}" dt="2023-03-22T13:14:24.204" v="433" actId="1076"/>
          <ac:spMkLst>
            <pc:docMk/>
            <pc:sldMk cId="3062542047" sldId="447"/>
            <ac:spMk id="35" creationId="{1717C3B6-59CA-5788-7F9E-510988F81522}"/>
          </ac:spMkLst>
        </pc:spChg>
      </pc:sldChg>
      <pc:sldChg chg="modSp add del mod">
        <pc:chgData name="Alton Russell, Prof." userId="06708d83-fc2b-4190-b0c8-dc9a4695075b" providerId="ADAL" clId="{8A87ABDF-9921-BA47-91F5-663B9FEA625B}" dt="2023-03-22T13:23:22.160" v="630" actId="403"/>
        <pc:sldMkLst>
          <pc:docMk/>
          <pc:sldMk cId="276123558" sldId="448"/>
        </pc:sldMkLst>
        <pc:spChg chg="mod">
          <ac:chgData name="Alton Russell, Prof." userId="06708d83-fc2b-4190-b0c8-dc9a4695075b" providerId="ADAL" clId="{8A87ABDF-9921-BA47-91F5-663B9FEA625B}" dt="2023-03-22T13:23:22.160" v="630" actId="403"/>
          <ac:spMkLst>
            <pc:docMk/>
            <pc:sldMk cId="276123558" sldId="448"/>
            <ac:spMk id="2" creationId="{640C5BEF-3B7A-4777-889A-B575FABE77A3}"/>
          </ac:spMkLst>
        </pc:spChg>
        <pc:spChg chg="mod">
          <ac:chgData name="Alton Russell, Prof." userId="06708d83-fc2b-4190-b0c8-dc9a4695075b" providerId="ADAL" clId="{8A87ABDF-9921-BA47-91F5-663B9FEA625B}" dt="2023-03-22T13:06:36.426" v="298" actId="27636"/>
          <ac:spMkLst>
            <pc:docMk/>
            <pc:sldMk cId="276123558" sldId="448"/>
            <ac:spMk id="3" creationId="{07A5BD1E-CCC5-4519-A194-AEECCA685762}"/>
          </ac:spMkLst>
        </pc:spChg>
        <pc:spChg chg="mod">
          <ac:chgData name="Alton Russell, Prof." userId="06708d83-fc2b-4190-b0c8-dc9a4695075b" providerId="ADAL" clId="{8A87ABDF-9921-BA47-91F5-663B9FEA625B}" dt="2023-03-22T13:23:06.581" v="628" actId="1035"/>
          <ac:spMkLst>
            <pc:docMk/>
            <pc:sldMk cId="276123558" sldId="448"/>
            <ac:spMk id="5" creationId="{77AD768D-15A7-4033-A42D-85EE5790A3EB}"/>
          </ac:spMkLst>
        </pc:spChg>
        <pc:spChg chg="mod">
          <ac:chgData name="Alton Russell, Prof." userId="06708d83-fc2b-4190-b0c8-dc9a4695075b" providerId="ADAL" clId="{8A87ABDF-9921-BA47-91F5-663B9FEA625B}" dt="2023-03-22T13:23:06.581" v="628" actId="1035"/>
          <ac:spMkLst>
            <pc:docMk/>
            <pc:sldMk cId="276123558" sldId="448"/>
            <ac:spMk id="6" creationId="{66AF0A2D-31EE-4896-83AF-151A1F398C86}"/>
          </ac:spMkLst>
        </pc:spChg>
        <pc:spChg chg="mod">
          <ac:chgData name="Alton Russell, Prof." userId="06708d83-fc2b-4190-b0c8-dc9a4695075b" providerId="ADAL" clId="{8A87ABDF-9921-BA47-91F5-663B9FEA625B}" dt="2023-03-22T13:23:06.581" v="628" actId="1035"/>
          <ac:spMkLst>
            <pc:docMk/>
            <pc:sldMk cId="276123558" sldId="448"/>
            <ac:spMk id="7" creationId="{08A57C64-B5BF-4C68-A69F-C0B5218A39F5}"/>
          </ac:spMkLst>
        </pc:spChg>
        <pc:spChg chg="mod">
          <ac:chgData name="Alton Russell, Prof." userId="06708d83-fc2b-4190-b0c8-dc9a4695075b" providerId="ADAL" clId="{8A87ABDF-9921-BA47-91F5-663B9FEA625B}" dt="2023-03-22T13:23:06.581" v="628" actId="1035"/>
          <ac:spMkLst>
            <pc:docMk/>
            <pc:sldMk cId="276123558" sldId="448"/>
            <ac:spMk id="8" creationId="{92DDAF6D-905E-4ED1-B890-2DBC84F1411E}"/>
          </ac:spMkLst>
        </pc:spChg>
        <pc:spChg chg="mod">
          <ac:chgData name="Alton Russell, Prof." userId="06708d83-fc2b-4190-b0c8-dc9a4695075b" providerId="ADAL" clId="{8A87ABDF-9921-BA47-91F5-663B9FEA625B}" dt="2023-03-22T13:23:06.581" v="628" actId="1035"/>
          <ac:spMkLst>
            <pc:docMk/>
            <pc:sldMk cId="276123558" sldId="448"/>
            <ac:spMk id="17" creationId="{17CC7516-AE96-4D4F-B0B5-B8D13590B9DD}"/>
          </ac:spMkLst>
        </pc:spChg>
        <pc:spChg chg="mod">
          <ac:chgData name="Alton Russell, Prof." userId="06708d83-fc2b-4190-b0c8-dc9a4695075b" providerId="ADAL" clId="{8A87ABDF-9921-BA47-91F5-663B9FEA625B}" dt="2023-03-22T13:23:06.581" v="628" actId="1035"/>
          <ac:spMkLst>
            <pc:docMk/>
            <pc:sldMk cId="276123558" sldId="448"/>
            <ac:spMk id="19" creationId="{4A83A0E3-2BF1-4DF8-BDF4-AFD37D09DA86}"/>
          </ac:spMkLst>
        </pc:spChg>
        <pc:spChg chg="mod">
          <ac:chgData name="Alton Russell, Prof." userId="06708d83-fc2b-4190-b0c8-dc9a4695075b" providerId="ADAL" clId="{8A87ABDF-9921-BA47-91F5-663B9FEA625B}" dt="2023-03-22T13:23:06.581" v="628" actId="1035"/>
          <ac:spMkLst>
            <pc:docMk/>
            <pc:sldMk cId="276123558" sldId="448"/>
            <ac:spMk id="20" creationId="{4E30DDA8-AC25-4FB2-83B4-37D118104131}"/>
          </ac:spMkLst>
        </pc:spChg>
        <pc:spChg chg="mod">
          <ac:chgData name="Alton Russell, Prof." userId="06708d83-fc2b-4190-b0c8-dc9a4695075b" providerId="ADAL" clId="{8A87ABDF-9921-BA47-91F5-663B9FEA625B}" dt="2023-03-22T13:23:06.581" v="628" actId="1035"/>
          <ac:spMkLst>
            <pc:docMk/>
            <pc:sldMk cId="276123558" sldId="448"/>
            <ac:spMk id="21" creationId="{98F24EFA-DA61-4DB2-B981-D090843D0A87}"/>
          </ac:spMkLst>
        </pc:spChg>
        <pc:spChg chg="mod">
          <ac:chgData name="Alton Russell, Prof." userId="06708d83-fc2b-4190-b0c8-dc9a4695075b" providerId="ADAL" clId="{8A87ABDF-9921-BA47-91F5-663B9FEA625B}" dt="2023-03-22T13:23:06.581" v="628" actId="1035"/>
          <ac:spMkLst>
            <pc:docMk/>
            <pc:sldMk cId="276123558" sldId="448"/>
            <ac:spMk id="22" creationId="{71008BFF-F88E-4BE6-B9FF-A6C1B1D220D6}"/>
          </ac:spMkLst>
        </pc:spChg>
        <pc:spChg chg="mod">
          <ac:chgData name="Alton Russell, Prof." userId="06708d83-fc2b-4190-b0c8-dc9a4695075b" providerId="ADAL" clId="{8A87ABDF-9921-BA47-91F5-663B9FEA625B}" dt="2023-03-22T13:23:06.581" v="628" actId="1035"/>
          <ac:spMkLst>
            <pc:docMk/>
            <pc:sldMk cId="276123558" sldId="448"/>
            <ac:spMk id="23" creationId="{5475E2F0-AF30-49D6-8CC2-5BDB7F163157}"/>
          </ac:spMkLst>
        </pc:spChg>
        <pc:spChg chg="mod">
          <ac:chgData name="Alton Russell, Prof." userId="06708d83-fc2b-4190-b0c8-dc9a4695075b" providerId="ADAL" clId="{8A87ABDF-9921-BA47-91F5-663B9FEA625B}" dt="2023-03-22T13:23:06.581" v="628" actId="1035"/>
          <ac:spMkLst>
            <pc:docMk/>
            <pc:sldMk cId="276123558" sldId="448"/>
            <ac:spMk id="24" creationId="{8813E0CA-3BDD-43C5-8E5D-11376EC5D88A}"/>
          </ac:spMkLst>
        </pc:spChg>
        <pc:spChg chg="mod">
          <ac:chgData name="Alton Russell, Prof." userId="06708d83-fc2b-4190-b0c8-dc9a4695075b" providerId="ADAL" clId="{8A87ABDF-9921-BA47-91F5-663B9FEA625B}" dt="2023-03-22T13:23:06.581" v="628" actId="1035"/>
          <ac:spMkLst>
            <pc:docMk/>
            <pc:sldMk cId="276123558" sldId="448"/>
            <ac:spMk id="25" creationId="{7CA0CC26-3BA5-4759-AD16-F3D63846050F}"/>
          </ac:spMkLst>
        </pc:spChg>
        <pc:spChg chg="mod">
          <ac:chgData name="Alton Russell, Prof." userId="06708d83-fc2b-4190-b0c8-dc9a4695075b" providerId="ADAL" clId="{8A87ABDF-9921-BA47-91F5-663B9FEA625B}" dt="2023-03-22T13:23:06.581" v="628" actId="1035"/>
          <ac:spMkLst>
            <pc:docMk/>
            <pc:sldMk cId="276123558" sldId="448"/>
            <ac:spMk id="26" creationId="{6E32F21D-80C3-4AF1-8693-0D7882101C53}"/>
          </ac:spMkLst>
        </pc:spChg>
        <pc:graphicFrameChg chg="mod">
          <ac:chgData name="Alton Russell, Prof." userId="06708d83-fc2b-4190-b0c8-dc9a4695075b" providerId="ADAL" clId="{8A87ABDF-9921-BA47-91F5-663B9FEA625B}" dt="2023-03-22T13:23:06.581" v="628" actId="1035"/>
          <ac:graphicFrameMkLst>
            <pc:docMk/>
            <pc:sldMk cId="276123558" sldId="448"/>
            <ac:graphicFrameMk id="4" creationId="{24AC5DFF-6903-418A-B9CA-33088FCAAF7A}"/>
          </ac:graphicFrameMkLst>
        </pc:graphicFrameChg>
      </pc:sldChg>
      <pc:sldChg chg="modSp add del mod">
        <pc:chgData name="Alton Russell, Prof." userId="06708d83-fc2b-4190-b0c8-dc9a4695075b" providerId="ADAL" clId="{8A87ABDF-9921-BA47-91F5-663B9FEA625B}" dt="2023-03-22T13:25:09.526" v="659" actId="403"/>
        <pc:sldMkLst>
          <pc:docMk/>
          <pc:sldMk cId="3699884217" sldId="450"/>
        </pc:sldMkLst>
        <pc:spChg chg="mod">
          <ac:chgData name="Alton Russell, Prof." userId="06708d83-fc2b-4190-b0c8-dc9a4695075b" providerId="ADAL" clId="{8A87ABDF-9921-BA47-91F5-663B9FEA625B}" dt="2023-03-22T13:25:09.526" v="659" actId="403"/>
          <ac:spMkLst>
            <pc:docMk/>
            <pc:sldMk cId="3699884217" sldId="450"/>
            <ac:spMk id="3" creationId="{12528FF6-D50B-46A2-8F4E-8977E44F8F7C}"/>
          </ac:spMkLst>
        </pc:spChg>
      </pc:sldChg>
      <pc:sldChg chg="modSp add del mod">
        <pc:chgData name="Alton Russell, Prof." userId="06708d83-fc2b-4190-b0c8-dc9a4695075b" providerId="ADAL" clId="{8A87ABDF-9921-BA47-91F5-663B9FEA625B}" dt="2023-03-22T13:13:27.072" v="419" actId="2696"/>
        <pc:sldMkLst>
          <pc:docMk/>
          <pc:sldMk cId="3114102482" sldId="453"/>
        </pc:sldMkLst>
        <pc:spChg chg="mod">
          <ac:chgData name="Alton Russell, Prof." userId="06708d83-fc2b-4190-b0c8-dc9a4695075b" providerId="ADAL" clId="{8A87ABDF-9921-BA47-91F5-663B9FEA625B}" dt="2023-03-22T13:06:36.443" v="299" actId="27636"/>
          <ac:spMkLst>
            <pc:docMk/>
            <pc:sldMk cId="3114102482" sldId="453"/>
            <ac:spMk id="3" creationId="{52779C50-ECB9-4FD4-B446-D2144E6B3874}"/>
          </ac:spMkLst>
        </pc:spChg>
      </pc:sldChg>
      <pc:sldChg chg="addSp delSp modSp add del mod">
        <pc:chgData name="Alton Russell, Prof." userId="06708d83-fc2b-4190-b0c8-dc9a4695075b" providerId="ADAL" clId="{8A87ABDF-9921-BA47-91F5-663B9FEA625B}" dt="2023-03-22T13:12:42.389" v="412" actId="1076"/>
        <pc:sldMkLst>
          <pc:docMk/>
          <pc:sldMk cId="2883744247" sldId="454"/>
        </pc:sldMkLst>
        <pc:spChg chg="del">
          <ac:chgData name="Alton Russell, Prof." userId="06708d83-fc2b-4190-b0c8-dc9a4695075b" providerId="ADAL" clId="{8A87ABDF-9921-BA47-91F5-663B9FEA625B}" dt="2023-03-22T13:11:16.330" v="385" actId="478"/>
          <ac:spMkLst>
            <pc:docMk/>
            <pc:sldMk cId="2883744247" sldId="454"/>
            <ac:spMk id="2" creationId="{72FF84F6-BC7B-4439-8AE0-AA37140FE7BF}"/>
          </ac:spMkLst>
        </pc:spChg>
        <pc:spChg chg="del mod">
          <ac:chgData name="Alton Russell, Prof." userId="06708d83-fc2b-4190-b0c8-dc9a4695075b" providerId="ADAL" clId="{8A87ABDF-9921-BA47-91F5-663B9FEA625B}" dt="2023-03-22T13:11:16.330" v="385" actId="478"/>
          <ac:spMkLst>
            <pc:docMk/>
            <pc:sldMk cId="2883744247" sldId="454"/>
            <ac:spMk id="3" creationId="{52779C50-ECB9-4FD4-B446-D2144E6B3874}"/>
          </ac:spMkLst>
        </pc:spChg>
        <pc:spChg chg="add del mod">
          <ac:chgData name="Alton Russell, Prof." userId="06708d83-fc2b-4190-b0c8-dc9a4695075b" providerId="ADAL" clId="{8A87ABDF-9921-BA47-91F5-663B9FEA625B}" dt="2023-03-22T13:12:04.420" v="402" actId="478"/>
          <ac:spMkLst>
            <pc:docMk/>
            <pc:sldMk cId="2883744247" sldId="454"/>
            <ac:spMk id="4" creationId="{28C028B5-6740-C330-A3D6-0A5374762641}"/>
          </ac:spMkLst>
        </pc:spChg>
        <pc:spChg chg="add del mod">
          <ac:chgData name="Alton Russell, Prof." userId="06708d83-fc2b-4190-b0c8-dc9a4695075b" providerId="ADAL" clId="{8A87ABDF-9921-BA47-91F5-663B9FEA625B}" dt="2023-03-22T13:11:42.608" v="401" actId="478"/>
          <ac:spMkLst>
            <pc:docMk/>
            <pc:sldMk cId="2883744247" sldId="454"/>
            <ac:spMk id="6" creationId="{A1C807A6-0769-4094-9AD9-31753537ACA8}"/>
          </ac:spMkLst>
        </pc:spChg>
        <pc:spChg chg="del">
          <ac:chgData name="Alton Russell, Prof." userId="06708d83-fc2b-4190-b0c8-dc9a4695075b" providerId="ADAL" clId="{8A87ABDF-9921-BA47-91F5-663B9FEA625B}" dt="2023-03-22T13:11:16.330" v="385" actId="478"/>
          <ac:spMkLst>
            <pc:docMk/>
            <pc:sldMk cId="2883744247" sldId="454"/>
            <ac:spMk id="7" creationId="{39001A65-496A-4D18-9B56-EFEB14E3831C}"/>
          </ac:spMkLst>
        </pc:spChg>
        <pc:spChg chg="add mod">
          <ac:chgData name="Alton Russell, Prof." userId="06708d83-fc2b-4190-b0c8-dc9a4695075b" providerId="ADAL" clId="{8A87ABDF-9921-BA47-91F5-663B9FEA625B}" dt="2023-03-22T13:12:18.808" v="408"/>
          <ac:spMkLst>
            <pc:docMk/>
            <pc:sldMk cId="2883744247" sldId="454"/>
            <ac:spMk id="8" creationId="{6656A6B3-E357-CB27-0562-E5E3D237A72D}"/>
          </ac:spMkLst>
        </pc:spChg>
        <pc:spChg chg="add del mod">
          <ac:chgData name="Alton Russell, Prof." userId="06708d83-fc2b-4190-b0c8-dc9a4695075b" providerId="ADAL" clId="{8A87ABDF-9921-BA47-91F5-663B9FEA625B}" dt="2023-03-22T13:11:35.550" v="395"/>
          <ac:spMkLst>
            <pc:docMk/>
            <pc:sldMk cId="2883744247" sldId="454"/>
            <ac:spMk id="9" creationId="{BE4BBD6F-F636-2AD4-0041-58C46A1A38DE}"/>
          </ac:spMkLst>
        </pc:spChg>
        <pc:spChg chg="del">
          <ac:chgData name="Alton Russell, Prof." userId="06708d83-fc2b-4190-b0c8-dc9a4695075b" providerId="ADAL" clId="{8A87ABDF-9921-BA47-91F5-663B9FEA625B}" dt="2023-03-22T13:11:16.330" v="385" actId="478"/>
          <ac:spMkLst>
            <pc:docMk/>
            <pc:sldMk cId="2883744247" sldId="454"/>
            <ac:spMk id="11" creationId="{C6350A8F-89B1-45BD-BA2E-C726496AC960}"/>
          </ac:spMkLst>
        </pc:spChg>
        <pc:spChg chg="add del mod">
          <ac:chgData name="Alton Russell, Prof." userId="06708d83-fc2b-4190-b0c8-dc9a4695075b" providerId="ADAL" clId="{8A87ABDF-9921-BA47-91F5-663B9FEA625B}" dt="2023-03-22T13:11:38.314" v="397"/>
          <ac:spMkLst>
            <pc:docMk/>
            <pc:sldMk cId="2883744247" sldId="454"/>
            <ac:spMk id="14" creationId="{6C22D4D6-530D-060F-C5F9-6A6E4012EDEA}"/>
          </ac:spMkLst>
        </pc:spChg>
        <pc:spChg chg="add del mod">
          <ac:chgData name="Alton Russell, Prof." userId="06708d83-fc2b-4190-b0c8-dc9a4695075b" providerId="ADAL" clId="{8A87ABDF-9921-BA47-91F5-663B9FEA625B}" dt="2023-03-22T13:12:09.979" v="405"/>
          <ac:spMkLst>
            <pc:docMk/>
            <pc:sldMk cId="2883744247" sldId="454"/>
            <ac:spMk id="18" creationId="{4CCF6E1C-2271-E4E9-C303-B6DAEF2E1A1A}"/>
          </ac:spMkLst>
        </pc:spChg>
        <pc:spChg chg="add del mod">
          <ac:chgData name="Alton Russell, Prof." userId="06708d83-fc2b-4190-b0c8-dc9a4695075b" providerId="ADAL" clId="{8A87ABDF-9921-BA47-91F5-663B9FEA625B}" dt="2023-03-22T13:12:09.979" v="405"/>
          <ac:spMkLst>
            <pc:docMk/>
            <pc:sldMk cId="2883744247" sldId="454"/>
            <ac:spMk id="19" creationId="{2489ADA5-AB64-2633-E3C3-0F37DBF343F7}"/>
          </ac:spMkLst>
        </pc:spChg>
        <pc:spChg chg="add mod">
          <ac:chgData name="Alton Russell, Prof." userId="06708d83-fc2b-4190-b0c8-dc9a4695075b" providerId="ADAL" clId="{8A87ABDF-9921-BA47-91F5-663B9FEA625B}" dt="2023-03-22T13:12:42.389" v="412" actId="1076"/>
          <ac:spMkLst>
            <pc:docMk/>
            <pc:sldMk cId="2883744247" sldId="454"/>
            <ac:spMk id="23" creationId="{CDC94805-7A38-C703-D20D-867B0A445F35}"/>
          </ac:spMkLst>
        </pc:spChg>
        <pc:spChg chg="add mod">
          <ac:chgData name="Alton Russell, Prof." userId="06708d83-fc2b-4190-b0c8-dc9a4695075b" providerId="ADAL" clId="{8A87ABDF-9921-BA47-91F5-663B9FEA625B}" dt="2023-03-22T13:12:30.909" v="410" actId="20577"/>
          <ac:spMkLst>
            <pc:docMk/>
            <pc:sldMk cId="2883744247" sldId="454"/>
            <ac:spMk id="24" creationId="{46564EBB-A82D-12E9-5B83-67045716DCE5}"/>
          </ac:spMkLst>
        </pc:spChg>
        <pc:picChg chg="del">
          <ac:chgData name="Alton Russell, Prof." userId="06708d83-fc2b-4190-b0c8-dc9a4695075b" providerId="ADAL" clId="{8A87ABDF-9921-BA47-91F5-663B9FEA625B}" dt="2023-03-22T13:11:16.330" v="385" actId="478"/>
          <ac:picMkLst>
            <pc:docMk/>
            <pc:sldMk cId="2883744247" sldId="454"/>
            <ac:picMk id="5" creationId="{CCF276C9-9A6C-4188-A23A-6FFDED401D43}"/>
          </ac:picMkLst>
        </pc:picChg>
        <pc:picChg chg="add del mod">
          <ac:chgData name="Alton Russell, Prof." userId="06708d83-fc2b-4190-b0c8-dc9a4695075b" providerId="ADAL" clId="{8A87ABDF-9921-BA47-91F5-663B9FEA625B}" dt="2023-03-22T13:11:35.550" v="395"/>
          <ac:picMkLst>
            <pc:docMk/>
            <pc:sldMk cId="2883744247" sldId="454"/>
            <ac:picMk id="10" creationId="{475072FD-9643-C260-EDD4-60795E1E4355}"/>
          </ac:picMkLst>
        </pc:picChg>
        <pc:picChg chg="add del mod">
          <ac:chgData name="Alton Russell, Prof." userId="06708d83-fc2b-4190-b0c8-dc9a4695075b" providerId="ADAL" clId="{8A87ABDF-9921-BA47-91F5-663B9FEA625B}" dt="2023-03-22T13:11:35.550" v="395"/>
          <ac:picMkLst>
            <pc:docMk/>
            <pc:sldMk cId="2883744247" sldId="454"/>
            <ac:picMk id="12" creationId="{29D1A2A1-80E8-F0C4-1CED-89E56E6E8DE5}"/>
          </ac:picMkLst>
        </pc:picChg>
        <pc:picChg chg="add del mod">
          <ac:chgData name="Alton Russell, Prof." userId="06708d83-fc2b-4190-b0c8-dc9a4695075b" providerId="ADAL" clId="{8A87ABDF-9921-BA47-91F5-663B9FEA625B}" dt="2023-03-22T13:11:35.550" v="395"/>
          <ac:picMkLst>
            <pc:docMk/>
            <pc:sldMk cId="2883744247" sldId="454"/>
            <ac:picMk id="13" creationId="{FAF094BF-CD2E-50D2-CC72-CFB99A7AA9A9}"/>
          </ac:picMkLst>
        </pc:picChg>
        <pc:picChg chg="add del mod">
          <ac:chgData name="Alton Russell, Prof." userId="06708d83-fc2b-4190-b0c8-dc9a4695075b" providerId="ADAL" clId="{8A87ABDF-9921-BA47-91F5-663B9FEA625B}" dt="2023-03-22T13:11:38.314" v="397"/>
          <ac:picMkLst>
            <pc:docMk/>
            <pc:sldMk cId="2883744247" sldId="454"/>
            <ac:picMk id="15" creationId="{590AB04C-D56F-C830-8A77-D38A090BA539}"/>
          </ac:picMkLst>
        </pc:picChg>
        <pc:picChg chg="add del mod">
          <ac:chgData name="Alton Russell, Prof." userId="06708d83-fc2b-4190-b0c8-dc9a4695075b" providerId="ADAL" clId="{8A87ABDF-9921-BA47-91F5-663B9FEA625B}" dt="2023-03-22T13:11:38.314" v="397"/>
          <ac:picMkLst>
            <pc:docMk/>
            <pc:sldMk cId="2883744247" sldId="454"/>
            <ac:picMk id="16" creationId="{D5E18DBA-E8B3-237E-10CC-93F00F8A77BC}"/>
          </ac:picMkLst>
        </pc:picChg>
        <pc:picChg chg="add del mod">
          <ac:chgData name="Alton Russell, Prof." userId="06708d83-fc2b-4190-b0c8-dc9a4695075b" providerId="ADAL" clId="{8A87ABDF-9921-BA47-91F5-663B9FEA625B}" dt="2023-03-22T13:11:38.314" v="397"/>
          <ac:picMkLst>
            <pc:docMk/>
            <pc:sldMk cId="2883744247" sldId="454"/>
            <ac:picMk id="17" creationId="{1D36D9B4-D900-A1F9-69BD-8330A08FA83E}"/>
          </ac:picMkLst>
        </pc:picChg>
        <pc:picChg chg="add del mod">
          <ac:chgData name="Alton Russell, Prof." userId="06708d83-fc2b-4190-b0c8-dc9a4695075b" providerId="ADAL" clId="{8A87ABDF-9921-BA47-91F5-663B9FEA625B}" dt="2023-03-22T13:12:09.979" v="405"/>
          <ac:picMkLst>
            <pc:docMk/>
            <pc:sldMk cId="2883744247" sldId="454"/>
            <ac:picMk id="20" creationId="{0A335DA8-94ED-53E6-6792-94F337E8B4EA}"/>
          </ac:picMkLst>
        </pc:picChg>
        <pc:picChg chg="add del mod">
          <ac:chgData name="Alton Russell, Prof." userId="06708d83-fc2b-4190-b0c8-dc9a4695075b" providerId="ADAL" clId="{8A87ABDF-9921-BA47-91F5-663B9FEA625B}" dt="2023-03-22T13:12:09.979" v="405"/>
          <ac:picMkLst>
            <pc:docMk/>
            <pc:sldMk cId="2883744247" sldId="454"/>
            <ac:picMk id="21" creationId="{1FACD75F-50A2-C342-A584-8EA7124E5873}"/>
          </ac:picMkLst>
        </pc:picChg>
        <pc:picChg chg="add del mod">
          <ac:chgData name="Alton Russell, Prof." userId="06708d83-fc2b-4190-b0c8-dc9a4695075b" providerId="ADAL" clId="{8A87ABDF-9921-BA47-91F5-663B9FEA625B}" dt="2023-03-22T13:12:09.979" v="405"/>
          <ac:picMkLst>
            <pc:docMk/>
            <pc:sldMk cId="2883744247" sldId="454"/>
            <ac:picMk id="22" creationId="{8B914751-C34D-8D10-67D3-1DB4200AA2DA}"/>
          </ac:picMkLst>
        </pc:picChg>
        <pc:picChg chg="add mod">
          <ac:chgData name="Alton Russell, Prof." userId="06708d83-fc2b-4190-b0c8-dc9a4695075b" providerId="ADAL" clId="{8A87ABDF-9921-BA47-91F5-663B9FEA625B}" dt="2023-03-22T13:12:38.597" v="411" actId="1076"/>
          <ac:picMkLst>
            <pc:docMk/>
            <pc:sldMk cId="2883744247" sldId="454"/>
            <ac:picMk id="25" creationId="{7DA4DA54-2029-DA87-3FA0-2C05BCD69DCF}"/>
          </ac:picMkLst>
        </pc:picChg>
        <pc:picChg chg="add mod">
          <ac:chgData name="Alton Russell, Prof." userId="06708d83-fc2b-4190-b0c8-dc9a4695075b" providerId="ADAL" clId="{8A87ABDF-9921-BA47-91F5-663B9FEA625B}" dt="2023-03-22T13:12:38.597" v="411" actId="1076"/>
          <ac:picMkLst>
            <pc:docMk/>
            <pc:sldMk cId="2883744247" sldId="454"/>
            <ac:picMk id="26" creationId="{88725F82-8C9C-DBA4-C33F-646D111BF8E3}"/>
          </ac:picMkLst>
        </pc:picChg>
        <pc:picChg chg="add mod">
          <ac:chgData name="Alton Russell, Prof." userId="06708d83-fc2b-4190-b0c8-dc9a4695075b" providerId="ADAL" clId="{8A87ABDF-9921-BA47-91F5-663B9FEA625B}" dt="2023-03-22T13:12:38.597" v="411" actId="1076"/>
          <ac:picMkLst>
            <pc:docMk/>
            <pc:sldMk cId="2883744247" sldId="454"/>
            <ac:picMk id="27" creationId="{93B9913C-A56E-07AA-1AF3-D3BFD2142BF5}"/>
          </ac:picMkLst>
        </pc:picChg>
        <pc:picChg chg="del">
          <ac:chgData name="Alton Russell, Prof." userId="06708d83-fc2b-4190-b0c8-dc9a4695075b" providerId="ADAL" clId="{8A87ABDF-9921-BA47-91F5-663B9FEA625B}" dt="2023-03-22T13:11:16.330" v="385" actId="478"/>
          <ac:picMkLst>
            <pc:docMk/>
            <pc:sldMk cId="2883744247" sldId="454"/>
            <ac:picMk id="1026" creationId="{5D926E6D-51DD-4E7B-B336-37723C68B671}"/>
          </ac:picMkLst>
        </pc:picChg>
        <pc:picChg chg="del">
          <ac:chgData name="Alton Russell, Prof." userId="06708d83-fc2b-4190-b0c8-dc9a4695075b" providerId="ADAL" clId="{8A87ABDF-9921-BA47-91F5-663B9FEA625B}" dt="2023-03-22T13:11:16.330" v="385" actId="478"/>
          <ac:picMkLst>
            <pc:docMk/>
            <pc:sldMk cId="2883744247" sldId="454"/>
            <ac:picMk id="1034" creationId="{97B9DF12-EEAF-4F20-9F42-4A580F7DF056}"/>
          </ac:picMkLst>
        </pc:picChg>
        <pc:picChg chg="del">
          <ac:chgData name="Alton Russell, Prof." userId="06708d83-fc2b-4190-b0c8-dc9a4695075b" providerId="ADAL" clId="{8A87ABDF-9921-BA47-91F5-663B9FEA625B}" dt="2023-03-22T13:11:16.330" v="385" actId="478"/>
          <ac:picMkLst>
            <pc:docMk/>
            <pc:sldMk cId="2883744247" sldId="454"/>
            <ac:picMk id="1036" creationId="{087EBB99-0993-4E81-8CCC-237B8535A12E}"/>
          </ac:picMkLst>
        </pc:picChg>
        <pc:picChg chg="del">
          <ac:chgData name="Alton Russell, Prof." userId="06708d83-fc2b-4190-b0c8-dc9a4695075b" providerId="ADAL" clId="{8A87ABDF-9921-BA47-91F5-663B9FEA625B}" dt="2023-03-22T13:11:16.330" v="385" actId="478"/>
          <ac:picMkLst>
            <pc:docMk/>
            <pc:sldMk cId="2883744247" sldId="454"/>
            <ac:picMk id="1038" creationId="{37C68016-0C07-47DC-9B6F-C6C2B03A87DD}"/>
          </ac:picMkLst>
        </pc:picChg>
      </pc:sldChg>
      <pc:sldChg chg="modSp add del mod">
        <pc:chgData name="Alton Russell, Prof." userId="06708d83-fc2b-4190-b0c8-dc9a4695075b" providerId="ADAL" clId="{8A87ABDF-9921-BA47-91F5-663B9FEA625B}" dt="2023-03-22T13:15:19.909" v="444" actId="2696"/>
        <pc:sldMkLst>
          <pc:docMk/>
          <pc:sldMk cId="1622982760" sldId="456"/>
        </pc:sldMkLst>
        <pc:spChg chg="mod">
          <ac:chgData name="Alton Russell, Prof." userId="06708d83-fc2b-4190-b0c8-dc9a4695075b" providerId="ADAL" clId="{8A87ABDF-9921-BA47-91F5-663B9FEA625B}" dt="2023-03-22T13:06:36.464" v="301" actId="27636"/>
          <ac:spMkLst>
            <pc:docMk/>
            <pc:sldMk cId="1622982760" sldId="456"/>
            <ac:spMk id="3" creationId="{52779C50-ECB9-4FD4-B446-D2144E6B3874}"/>
          </ac:spMkLst>
        </pc:spChg>
      </pc:sldChg>
      <pc:sldChg chg="modSp add del mod">
        <pc:chgData name="Alton Russell, Prof." userId="06708d83-fc2b-4190-b0c8-dc9a4695075b" providerId="ADAL" clId="{8A87ABDF-9921-BA47-91F5-663B9FEA625B}" dt="2023-03-22T13:26:02.816" v="672" actId="1038"/>
        <pc:sldMkLst>
          <pc:docMk/>
          <pc:sldMk cId="3533177427" sldId="457"/>
        </pc:sldMkLst>
        <pc:spChg chg="mod">
          <ac:chgData name="Alton Russell, Prof." userId="06708d83-fc2b-4190-b0c8-dc9a4695075b" providerId="ADAL" clId="{8A87ABDF-9921-BA47-91F5-663B9FEA625B}" dt="2023-03-22T13:17:34.353" v="479" actId="1035"/>
          <ac:spMkLst>
            <pc:docMk/>
            <pc:sldMk cId="3533177427" sldId="457"/>
            <ac:spMk id="2" creationId="{BC0F1B67-20FA-413B-B8C6-EA05916CEC78}"/>
          </ac:spMkLst>
        </pc:spChg>
        <pc:spChg chg="mod">
          <ac:chgData name="Alton Russell, Prof." userId="06708d83-fc2b-4190-b0c8-dc9a4695075b" providerId="ADAL" clId="{8A87ABDF-9921-BA47-91F5-663B9FEA625B}" dt="2023-03-22T13:17:41.842" v="481" actId="1076"/>
          <ac:spMkLst>
            <pc:docMk/>
            <pc:sldMk cId="3533177427" sldId="457"/>
            <ac:spMk id="3" creationId="{2AF67356-E3F1-4988-9414-D0C6E930B1DC}"/>
          </ac:spMkLst>
        </pc:spChg>
        <pc:spChg chg="mod">
          <ac:chgData name="Alton Russell, Prof." userId="06708d83-fc2b-4190-b0c8-dc9a4695075b" providerId="ADAL" clId="{8A87ABDF-9921-BA47-91F5-663B9FEA625B}" dt="2023-03-22T13:26:02.816" v="672" actId="1038"/>
          <ac:spMkLst>
            <pc:docMk/>
            <pc:sldMk cId="3533177427" sldId="457"/>
            <ac:spMk id="4" creationId="{4C2F9178-22BA-488A-AE5B-C3AC51778F03}"/>
          </ac:spMkLst>
        </pc:spChg>
        <pc:spChg chg="mod">
          <ac:chgData name="Alton Russell, Prof." userId="06708d83-fc2b-4190-b0c8-dc9a4695075b" providerId="ADAL" clId="{8A87ABDF-9921-BA47-91F5-663B9FEA625B}" dt="2023-03-22T13:26:02.816" v="672" actId="1038"/>
          <ac:spMkLst>
            <pc:docMk/>
            <pc:sldMk cId="3533177427" sldId="457"/>
            <ac:spMk id="10" creationId="{2839FD84-7AED-4675-B2F7-B85F7FF6E430}"/>
          </ac:spMkLst>
        </pc:spChg>
        <pc:graphicFrameChg chg="mod">
          <ac:chgData name="Alton Russell, Prof." userId="06708d83-fc2b-4190-b0c8-dc9a4695075b" providerId="ADAL" clId="{8A87ABDF-9921-BA47-91F5-663B9FEA625B}" dt="2023-03-22T13:26:02.816" v="672" actId="1038"/>
          <ac:graphicFrameMkLst>
            <pc:docMk/>
            <pc:sldMk cId="3533177427" sldId="457"/>
            <ac:graphicFrameMk id="6" creationId="{F50EEAFD-CAFA-4CD7-A56F-1914AEA5081A}"/>
          </ac:graphicFrameMkLst>
        </pc:graphicFrameChg>
        <pc:graphicFrameChg chg="mod">
          <ac:chgData name="Alton Russell, Prof." userId="06708d83-fc2b-4190-b0c8-dc9a4695075b" providerId="ADAL" clId="{8A87ABDF-9921-BA47-91F5-663B9FEA625B}" dt="2023-03-22T13:26:02.816" v="672" actId="1038"/>
          <ac:graphicFrameMkLst>
            <pc:docMk/>
            <pc:sldMk cId="3533177427" sldId="457"/>
            <ac:graphicFrameMk id="7" creationId="{347979E5-3EF6-4BA5-A8F9-F5F154BB73AD}"/>
          </ac:graphicFrameMkLst>
        </pc:graphicFrameChg>
        <pc:graphicFrameChg chg="mod">
          <ac:chgData name="Alton Russell, Prof." userId="06708d83-fc2b-4190-b0c8-dc9a4695075b" providerId="ADAL" clId="{8A87ABDF-9921-BA47-91F5-663B9FEA625B}" dt="2023-03-22T13:26:02.816" v="672" actId="1038"/>
          <ac:graphicFrameMkLst>
            <pc:docMk/>
            <pc:sldMk cId="3533177427" sldId="457"/>
            <ac:graphicFrameMk id="8" creationId="{63B689D1-8DDC-40E2-A753-727DFFA3761C}"/>
          </ac:graphicFrameMkLst>
        </pc:graphicFrameChg>
        <pc:graphicFrameChg chg="mod">
          <ac:chgData name="Alton Russell, Prof." userId="06708d83-fc2b-4190-b0c8-dc9a4695075b" providerId="ADAL" clId="{8A87ABDF-9921-BA47-91F5-663B9FEA625B}" dt="2023-03-22T13:26:02.816" v="672" actId="1038"/>
          <ac:graphicFrameMkLst>
            <pc:docMk/>
            <pc:sldMk cId="3533177427" sldId="457"/>
            <ac:graphicFrameMk id="9" creationId="{CB3D1B49-3E03-4116-B62B-4A9BC01F32FC}"/>
          </ac:graphicFrameMkLst>
        </pc:graphicFrameChg>
        <pc:picChg chg="mod">
          <ac:chgData name="Alton Russell, Prof." userId="06708d83-fc2b-4190-b0c8-dc9a4695075b" providerId="ADAL" clId="{8A87ABDF-9921-BA47-91F5-663B9FEA625B}" dt="2023-03-22T13:26:02.816" v="672" actId="1038"/>
          <ac:picMkLst>
            <pc:docMk/>
            <pc:sldMk cId="3533177427" sldId="457"/>
            <ac:picMk id="3074" creationId="{C4A5F7C0-2510-4288-B95C-6E94C3C2FCEE}"/>
          </ac:picMkLst>
        </pc:picChg>
        <pc:cxnChg chg="mod">
          <ac:chgData name="Alton Russell, Prof." userId="06708d83-fc2b-4190-b0c8-dc9a4695075b" providerId="ADAL" clId="{8A87ABDF-9921-BA47-91F5-663B9FEA625B}" dt="2023-03-22T13:26:02.816" v="672" actId="1038"/>
          <ac:cxnSpMkLst>
            <pc:docMk/>
            <pc:sldMk cId="3533177427" sldId="457"/>
            <ac:cxnSpMk id="11" creationId="{B6A74E4E-CB12-4B3D-886B-5E9D6585B8BD}"/>
          </ac:cxnSpMkLst>
        </pc:cxnChg>
        <pc:cxnChg chg="mod">
          <ac:chgData name="Alton Russell, Prof." userId="06708d83-fc2b-4190-b0c8-dc9a4695075b" providerId="ADAL" clId="{8A87ABDF-9921-BA47-91F5-663B9FEA625B}" dt="2023-03-22T13:26:02.816" v="672" actId="1038"/>
          <ac:cxnSpMkLst>
            <pc:docMk/>
            <pc:sldMk cId="3533177427" sldId="457"/>
            <ac:cxnSpMk id="13" creationId="{714A0545-0ABC-4C0D-9E3F-C2FE776C34AC}"/>
          </ac:cxnSpMkLst>
        </pc:cxnChg>
        <pc:cxnChg chg="mod">
          <ac:chgData name="Alton Russell, Prof." userId="06708d83-fc2b-4190-b0c8-dc9a4695075b" providerId="ADAL" clId="{8A87ABDF-9921-BA47-91F5-663B9FEA625B}" dt="2023-03-22T13:26:02.816" v="672" actId="1038"/>
          <ac:cxnSpMkLst>
            <pc:docMk/>
            <pc:sldMk cId="3533177427" sldId="457"/>
            <ac:cxnSpMk id="14" creationId="{71351F65-AB8C-4303-B43C-16724B6BFF18}"/>
          </ac:cxnSpMkLst>
        </pc:cxnChg>
        <pc:cxnChg chg="mod">
          <ac:chgData name="Alton Russell, Prof." userId="06708d83-fc2b-4190-b0c8-dc9a4695075b" providerId="ADAL" clId="{8A87ABDF-9921-BA47-91F5-663B9FEA625B}" dt="2023-03-22T13:26:02.816" v="672" actId="1038"/>
          <ac:cxnSpMkLst>
            <pc:docMk/>
            <pc:sldMk cId="3533177427" sldId="457"/>
            <ac:cxnSpMk id="15" creationId="{C8D78126-F352-4552-B77B-29D25B98E516}"/>
          </ac:cxnSpMkLst>
        </pc:cxnChg>
      </pc:sldChg>
      <pc:sldChg chg="modSp add del mod">
        <pc:chgData name="Alton Russell, Prof." userId="06708d83-fc2b-4190-b0c8-dc9a4695075b" providerId="ADAL" clId="{8A87ABDF-9921-BA47-91F5-663B9FEA625B}" dt="2023-03-22T13:13:42.952" v="423" actId="2696"/>
        <pc:sldMkLst>
          <pc:docMk/>
          <pc:sldMk cId="3652036151" sldId="458"/>
        </pc:sldMkLst>
        <pc:spChg chg="mod">
          <ac:chgData name="Alton Russell, Prof." userId="06708d83-fc2b-4190-b0c8-dc9a4695075b" providerId="ADAL" clId="{8A87ABDF-9921-BA47-91F5-663B9FEA625B}" dt="2023-03-22T13:06:36.549" v="304" actId="27636"/>
          <ac:spMkLst>
            <pc:docMk/>
            <pc:sldMk cId="3652036151" sldId="458"/>
            <ac:spMk id="3" creationId="{52779C50-ECB9-4FD4-B446-D2144E6B3874}"/>
          </ac:spMkLst>
        </pc:spChg>
      </pc:sldChg>
      <pc:sldChg chg="modSp add del mod">
        <pc:chgData name="Alton Russell, Prof." userId="06708d83-fc2b-4190-b0c8-dc9a4695075b" providerId="ADAL" clId="{8A87ABDF-9921-BA47-91F5-663B9FEA625B}" dt="2023-03-22T13:06:48.688" v="306" actId="2696"/>
        <pc:sldMkLst>
          <pc:docMk/>
          <pc:sldMk cId="4199633039" sldId="460"/>
        </pc:sldMkLst>
        <pc:spChg chg="mod">
          <ac:chgData name="Alton Russell, Prof." userId="06708d83-fc2b-4190-b0c8-dc9a4695075b" providerId="ADAL" clId="{8A87ABDF-9921-BA47-91F5-663B9FEA625B}" dt="2023-03-22T13:06:36.371" v="294" actId="27636"/>
          <ac:spMkLst>
            <pc:docMk/>
            <pc:sldMk cId="4199633039" sldId="460"/>
            <ac:spMk id="3" creationId="{3CF78462-7AE6-487F-B38D-ED3D1AE23779}"/>
          </ac:spMkLst>
        </pc:spChg>
      </pc:sldChg>
      <pc:sldChg chg="modSp add del mod">
        <pc:chgData name="Alton Russell, Prof." userId="06708d83-fc2b-4190-b0c8-dc9a4695075b" providerId="ADAL" clId="{8A87ABDF-9921-BA47-91F5-663B9FEA625B}" dt="2023-03-22T13:24:39.766" v="655" actId="20577"/>
        <pc:sldMkLst>
          <pc:docMk/>
          <pc:sldMk cId="4172922508" sldId="461"/>
        </pc:sldMkLst>
        <pc:spChg chg="mod">
          <ac:chgData name="Alton Russell, Prof." userId="06708d83-fc2b-4190-b0c8-dc9a4695075b" providerId="ADAL" clId="{8A87ABDF-9921-BA47-91F5-663B9FEA625B}" dt="2023-03-22T13:23:25.980" v="632" actId="403"/>
          <ac:spMkLst>
            <pc:docMk/>
            <pc:sldMk cId="4172922508" sldId="461"/>
            <ac:spMk id="2" creationId="{640C5BEF-3B7A-4777-889A-B575FABE77A3}"/>
          </ac:spMkLst>
        </pc:spChg>
        <pc:spChg chg="mod">
          <ac:chgData name="Alton Russell, Prof." userId="06708d83-fc2b-4190-b0c8-dc9a4695075b" providerId="ADAL" clId="{8A87ABDF-9921-BA47-91F5-663B9FEA625B}" dt="2023-03-22T13:24:03.763" v="635" actId="1076"/>
          <ac:spMkLst>
            <pc:docMk/>
            <pc:sldMk cId="4172922508" sldId="461"/>
            <ac:spMk id="5" creationId="{77AD768D-15A7-4033-A42D-85EE5790A3EB}"/>
          </ac:spMkLst>
        </pc:spChg>
        <pc:spChg chg="mod">
          <ac:chgData name="Alton Russell, Prof." userId="06708d83-fc2b-4190-b0c8-dc9a4695075b" providerId="ADAL" clId="{8A87ABDF-9921-BA47-91F5-663B9FEA625B}" dt="2023-03-22T13:24:09.463" v="637" actId="1076"/>
          <ac:spMkLst>
            <pc:docMk/>
            <pc:sldMk cId="4172922508" sldId="461"/>
            <ac:spMk id="6" creationId="{66AF0A2D-31EE-4896-83AF-151A1F398C86}"/>
          </ac:spMkLst>
        </pc:spChg>
        <pc:spChg chg="mod">
          <ac:chgData name="Alton Russell, Prof." userId="06708d83-fc2b-4190-b0c8-dc9a4695075b" providerId="ADAL" clId="{8A87ABDF-9921-BA47-91F5-663B9FEA625B}" dt="2023-03-22T13:24:03.763" v="635" actId="1076"/>
          <ac:spMkLst>
            <pc:docMk/>
            <pc:sldMk cId="4172922508" sldId="461"/>
            <ac:spMk id="7" creationId="{08A57C64-B5BF-4C68-A69F-C0B5218A39F5}"/>
          </ac:spMkLst>
        </pc:spChg>
        <pc:spChg chg="mod">
          <ac:chgData name="Alton Russell, Prof." userId="06708d83-fc2b-4190-b0c8-dc9a4695075b" providerId="ADAL" clId="{8A87ABDF-9921-BA47-91F5-663B9FEA625B}" dt="2023-03-22T13:24:11.606" v="639" actId="6549"/>
          <ac:spMkLst>
            <pc:docMk/>
            <pc:sldMk cId="4172922508" sldId="461"/>
            <ac:spMk id="8" creationId="{92DDAF6D-905E-4ED1-B890-2DBC84F1411E}"/>
          </ac:spMkLst>
        </pc:spChg>
        <pc:spChg chg="mod">
          <ac:chgData name="Alton Russell, Prof." userId="06708d83-fc2b-4190-b0c8-dc9a4695075b" providerId="ADAL" clId="{8A87ABDF-9921-BA47-91F5-663B9FEA625B}" dt="2023-03-22T13:24:39.766" v="655" actId="20577"/>
          <ac:spMkLst>
            <pc:docMk/>
            <pc:sldMk cId="4172922508" sldId="461"/>
            <ac:spMk id="9" creationId="{1325516D-4915-4974-BC01-C8344A4DF46A}"/>
          </ac:spMkLst>
        </pc:spChg>
        <pc:spChg chg="mod">
          <ac:chgData name="Alton Russell, Prof." userId="06708d83-fc2b-4190-b0c8-dc9a4695075b" providerId="ADAL" clId="{8A87ABDF-9921-BA47-91F5-663B9FEA625B}" dt="2023-03-22T13:24:03.763" v="635" actId="1076"/>
          <ac:spMkLst>
            <pc:docMk/>
            <pc:sldMk cId="4172922508" sldId="461"/>
            <ac:spMk id="13" creationId="{FE7CE10C-CE3F-4875-BB70-C9E5B0C5DEDF}"/>
          </ac:spMkLst>
        </pc:spChg>
        <pc:spChg chg="mod">
          <ac:chgData name="Alton Russell, Prof." userId="06708d83-fc2b-4190-b0c8-dc9a4695075b" providerId="ADAL" clId="{8A87ABDF-9921-BA47-91F5-663B9FEA625B}" dt="2023-03-22T13:24:03.763" v="635" actId="1076"/>
          <ac:spMkLst>
            <pc:docMk/>
            <pc:sldMk cId="4172922508" sldId="461"/>
            <ac:spMk id="14" creationId="{2B440CE8-EEE9-475B-9AB4-32CAA7C3EC84}"/>
          </ac:spMkLst>
        </pc:spChg>
        <pc:spChg chg="mod">
          <ac:chgData name="Alton Russell, Prof." userId="06708d83-fc2b-4190-b0c8-dc9a4695075b" providerId="ADAL" clId="{8A87ABDF-9921-BA47-91F5-663B9FEA625B}" dt="2023-03-22T13:24:03.763" v="635" actId="1076"/>
          <ac:spMkLst>
            <pc:docMk/>
            <pc:sldMk cId="4172922508" sldId="461"/>
            <ac:spMk id="15" creationId="{1E6E0CE8-E1C9-42A0-88C7-2E55BF62C977}"/>
          </ac:spMkLst>
        </pc:spChg>
        <pc:spChg chg="mod">
          <ac:chgData name="Alton Russell, Prof." userId="06708d83-fc2b-4190-b0c8-dc9a4695075b" providerId="ADAL" clId="{8A87ABDF-9921-BA47-91F5-663B9FEA625B}" dt="2023-03-22T13:24:03.763" v="635" actId="1076"/>
          <ac:spMkLst>
            <pc:docMk/>
            <pc:sldMk cId="4172922508" sldId="461"/>
            <ac:spMk id="16" creationId="{C4424D8D-12E6-4CF3-A6D7-07BF07ACD951}"/>
          </ac:spMkLst>
        </pc:spChg>
        <pc:spChg chg="mod">
          <ac:chgData name="Alton Russell, Prof." userId="06708d83-fc2b-4190-b0c8-dc9a4695075b" providerId="ADAL" clId="{8A87ABDF-9921-BA47-91F5-663B9FEA625B}" dt="2023-03-22T13:24:03.763" v="635" actId="1076"/>
          <ac:spMkLst>
            <pc:docMk/>
            <pc:sldMk cId="4172922508" sldId="461"/>
            <ac:spMk id="17" creationId="{17CC7516-AE96-4D4F-B0B5-B8D13590B9DD}"/>
          </ac:spMkLst>
        </pc:spChg>
        <pc:spChg chg="mod">
          <ac:chgData name="Alton Russell, Prof." userId="06708d83-fc2b-4190-b0c8-dc9a4695075b" providerId="ADAL" clId="{8A87ABDF-9921-BA47-91F5-663B9FEA625B}" dt="2023-03-22T13:24:03.763" v="635" actId="1076"/>
          <ac:spMkLst>
            <pc:docMk/>
            <pc:sldMk cId="4172922508" sldId="461"/>
            <ac:spMk id="19" creationId="{4A83A0E3-2BF1-4DF8-BDF4-AFD37D09DA86}"/>
          </ac:spMkLst>
        </pc:spChg>
        <pc:spChg chg="mod">
          <ac:chgData name="Alton Russell, Prof." userId="06708d83-fc2b-4190-b0c8-dc9a4695075b" providerId="ADAL" clId="{8A87ABDF-9921-BA47-91F5-663B9FEA625B}" dt="2023-03-22T13:24:03.763" v="635" actId="1076"/>
          <ac:spMkLst>
            <pc:docMk/>
            <pc:sldMk cId="4172922508" sldId="461"/>
            <ac:spMk id="20" creationId="{4E30DDA8-AC25-4FB2-83B4-37D118104131}"/>
          </ac:spMkLst>
        </pc:spChg>
        <pc:spChg chg="mod">
          <ac:chgData name="Alton Russell, Prof." userId="06708d83-fc2b-4190-b0c8-dc9a4695075b" providerId="ADAL" clId="{8A87ABDF-9921-BA47-91F5-663B9FEA625B}" dt="2023-03-22T13:24:03.763" v="635" actId="1076"/>
          <ac:spMkLst>
            <pc:docMk/>
            <pc:sldMk cId="4172922508" sldId="461"/>
            <ac:spMk id="21" creationId="{98F24EFA-DA61-4DB2-B981-D090843D0A87}"/>
          </ac:spMkLst>
        </pc:spChg>
        <pc:graphicFrameChg chg="mod">
          <ac:chgData name="Alton Russell, Prof." userId="06708d83-fc2b-4190-b0c8-dc9a4695075b" providerId="ADAL" clId="{8A87ABDF-9921-BA47-91F5-663B9FEA625B}" dt="2023-03-22T13:24:03.763" v="635" actId="1076"/>
          <ac:graphicFrameMkLst>
            <pc:docMk/>
            <pc:sldMk cId="4172922508" sldId="461"/>
            <ac:graphicFrameMk id="4" creationId="{24AC5DFF-6903-418A-B9CA-33088FCAAF7A}"/>
          </ac:graphicFrameMkLst>
        </pc:graphicFrameChg>
      </pc:sldChg>
      <pc:sldChg chg="addSp delSp modSp add del mod modAnim">
        <pc:chgData name="Alton Russell, Prof." userId="06708d83-fc2b-4190-b0c8-dc9a4695075b" providerId="ADAL" clId="{8A87ABDF-9921-BA47-91F5-663B9FEA625B}" dt="2023-03-22T13:15:02.931" v="441" actId="1076"/>
        <pc:sldMkLst>
          <pc:docMk/>
          <pc:sldMk cId="1323758871" sldId="462"/>
        </pc:sldMkLst>
        <pc:spChg chg="mod">
          <ac:chgData name="Alton Russell, Prof." userId="06708d83-fc2b-4190-b0c8-dc9a4695075b" providerId="ADAL" clId="{8A87ABDF-9921-BA47-91F5-663B9FEA625B}" dt="2023-03-22T13:14:44.060" v="436" actId="207"/>
          <ac:spMkLst>
            <pc:docMk/>
            <pc:sldMk cId="1323758871" sldId="462"/>
            <ac:spMk id="2" creationId="{33BBB3CB-49DB-4040-8AA4-2267E36C8D1C}"/>
          </ac:spMkLst>
        </pc:spChg>
        <pc:spChg chg="del">
          <ac:chgData name="Alton Russell, Prof." userId="06708d83-fc2b-4190-b0c8-dc9a4695075b" providerId="ADAL" clId="{8A87ABDF-9921-BA47-91F5-663B9FEA625B}" dt="2023-03-22T13:14:41.346" v="435" actId="478"/>
          <ac:spMkLst>
            <pc:docMk/>
            <pc:sldMk cId="1323758871" sldId="462"/>
            <ac:spMk id="4" creationId="{6A5E3530-3365-4E7C-8DEB-12943F15BEC4}"/>
          </ac:spMkLst>
        </pc:spChg>
        <pc:spChg chg="del">
          <ac:chgData name="Alton Russell, Prof." userId="06708d83-fc2b-4190-b0c8-dc9a4695075b" providerId="ADAL" clId="{8A87ABDF-9921-BA47-91F5-663B9FEA625B}" dt="2023-03-22T13:14:41.346" v="435" actId="478"/>
          <ac:spMkLst>
            <pc:docMk/>
            <pc:sldMk cId="1323758871" sldId="462"/>
            <ac:spMk id="5" creationId="{EF39F5C7-AAFB-464E-82E5-FBEB7DAF029E}"/>
          </ac:spMkLst>
        </pc:spChg>
        <pc:spChg chg="del">
          <ac:chgData name="Alton Russell, Prof." userId="06708d83-fc2b-4190-b0c8-dc9a4695075b" providerId="ADAL" clId="{8A87ABDF-9921-BA47-91F5-663B9FEA625B}" dt="2023-03-22T13:14:41.346" v="435" actId="478"/>
          <ac:spMkLst>
            <pc:docMk/>
            <pc:sldMk cId="1323758871" sldId="462"/>
            <ac:spMk id="6" creationId="{5BFD9889-B0D5-4D08-A8DC-917425EF6820}"/>
          </ac:spMkLst>
        </pc:spChg>
        <pc:spChg chg="del">
          <ac:chgData name="Alton Russell, Prof." userId="06708d83-fc2b-4190-b0c8-dc9a4695075b" providerId="ADAL" clId="{8A87ABDF-9921-BA47-91F5-663B9FEA625B}" dt="2023-03-22T13:14:41.346" v="435" actId="478"/>
          <ac:spMkLst>
            <pc:docMk/>
            <pc:sldMk cId="1323758871" sldId="462"/>
            <ac:spMk id="7" creationId="{B30CDF83-4CA3-457F-BE99-0EFB41B78C17}"/>
          </ac:spMkLst>
        </pc:spChg>
        <pc:spChg chg="del">
          <ac:chgData name="Alton Russell, Prof." userId="06708d83-fc2b-4190-b0c8-dc9a4695075b" providerId="ADAL" clId="{8A87ABDF-9921-BA47-91F5-663B9FEA625B}" dt="2023-03-22T13:14:41.346" v="435" actId="478"/>
          <ac:spMkLst>
            <pc:docMk/>
            <pc:sldMk cId="1323758871" sldId="462"/>
            <ac:spMk id="8" creationId="{545F6E94-1C81-478A-A1C0-8225AC924C5C}"/>
          </ac:spMkLst>
        </pc:spChg>
        <pc:spChg chg="del">
          <ac:chgData name="Alton Russell, Prof." userId="06708d83-fc2b-4190-b0c8-dc9a4695075b" providerId="ADAL" clId="{8A87ABDF-9921-BA47-91F5-663B9FEA625B}" dt="2023-03-22T13:14:41.346" v="435" actId="478"/>
          <ac:spMkLst>
            <pc:docMk/>
            <pc:sldMk cId="1323758871" sldId="462"/>
            <ac:spMk id="9" creationId="{AF87EA4E-3490-4D73-B16D-4CDA0559E8F4}"/>
          </ac:spMkLst>
        </pc:spChg>
        <pc:spChg chg="del">
          <ac:chgData name="Alton Russell, Prof." userId="06708d83-fc2b-4190-b0c8-dc9a4695075b" providerId="ADAL" clId="{8A87ABDF-9921-BA47-91F5-663B9FEA625B}" dt="2023-03-22T13:14:41.346" v="435" actId="478"/>
          <ac:spMkLst>
            <pc:docMk/>
            <pc:sldMk cId="1323758871" sldId="462"/>
            <ac:spMk id="10" creationId="{76D510E3-CDE2-4B43-8FEF-F3BED0D14446}"/>
          </ac:spMkLst>
        </pc:spChg>
        <pc:spChg chg="del">
          <ac:chgData name="Alton Russell, Prof." userId="06708d83-fc2b-4190-b0c8-dc9a4695075b" providerId="ADAL" clId="{8A87ABDF-9921-BA47-91F5-663B9FEA625B}" dt="2023-03-22T13:14:41.346" v="435" actId="478"/>
          <ac:spMkLst>
            <pc:docMk/>
            <pc:sldMk cId="1323758871" sldId="462"/>
            <ac:spMk id="11" creationId="{2FA58BA1-010F-46FF-B7F3-C38C5C2F4A0A}"/>
          </ac:spMkLst>
        </pc:spChg>
        <pc:spChg chg="add del mod">
          <ac:chgData name="Alton Russell, Prof." userId="06708d83-fc2b-4190-b0c8-dc9a4695075b" providerId="ADAL" clId="{8A87ABDF-9921-BA47-91F5-663B9FEA625B}" dt="2023-03-22T13:14:56.768" v="438"/>
          <ac:spMkLst>
            <pc:docMk/>
            <pc:sldMk cId="1323758871" sldId="462"/>
            <ac:spMk id="12" creationId="{71DB5927-70E9-57CC-BC50-966B333EB9C1}"/>
          </ac:spMkLst>
        </pc:spChg>
        <pc:spChg chg="add del mod">
          <ac:chgData name="Alton Russell, Prof." userId="06708d83-fc2b-4190-b0c8-dc9a4695075b" providerId="ADAL" clId="{8A87ABDF-9921-BA47-91F5-663B9FEA625B}" dt="2023-03-22T13:14:56.768" v="438"/>
          <ac:spMkLst>
            <pc:docMk/>
            <pc:sldMk cId="1323758871" sldId="462"/>
            <ac:spMk id="13" creationId="{023699B6-688E-90B2-A935-5ECF0B3714EC}"/>
          </ac:spMkLst>
        </pc:spChg>
        <pc:spChg chg="add del mod">
          <ac:chgData name="Alton Russell, Prof." userId="06708d83-fc2b-4190-b0c8-dc9a4695075b" providerId="ADAL" clId="{8A87ABDF-9921-BA47-91F5-663B9FEA625B}" dt="2023-03-22T13:14:56.768" v="438"/>
          <ac:spMkLst>
            <pc:docMk/>
            <pc:sldMk cId="1323758871" sldId="462"/>
            <ac:spMk id="14" creationId="{E4509741-EA8A-2D4F-DBE9-A1C6179C2141}"/>
          </ac:spMkLst>
        </pc:spChg>
        <pc:spChg chg="add del mod">
          <ac:chgData name="Alton Russell, Prof." userId="06708d83-fc2b-4190-b0c8-dc9a4695075b" providerId="ADAL" clId="{8A87ABDF-9921-BA47-91F5-663B9FEA625B}" dt="2023-03-22T13:14:56.768" v="438"/>
          <ac:spMkLst>
            <pc:docMk/>
            <pc:sldMk cId="1323758871" sldId="462"/>
            <ac:spMk id="15" creationId="{B1649EB3-D723-F112-52B7-755E141FCE21}"/>
          </ac:spMkLst>
        </pc:spChg>
        <pc:spChg chg="add del mod">
          <ac:chgData name="Alton Russell, Prof." userId="06708d83-fc2b-4190-b0c8-dc9a4695075b" providerId="ADAL" clId="{8A87ABDF-9921-BA47-91F5-663B9FEA625B}" dt="2023-03-22T13:14:56.768" v="438"/>
          <ac:spMkLst>
            <pc:docMk/>
            <pc:sldMk cId="1323758871" sldId="462"/>
            <ac:spMk id="16" creationId="{D70FDB86-4CF0-9D13-4B2E-43C1657AC8FF}"/>
          </ac:spMkLst>
        </pc:spChg>
        <pc:spChg chg="add del mod">
          <ac:chgData name="Alton Russell, Prof." userId="06708d83-fc2b-4190-b0c8-dc9a4695075b" providerId="ADAL" clId="{8A87ABDF-9921-BA47-91F5-663B9FEA625B}" dt="2023-03-22T13:14:56.768" v="438"/>
          <ac:spMkLst>
            <pc:docMk/>
            <pc:sldMk cId="1323758871" sldId="462"/>
            <ac:spMk id="17" creationId="{BAC0182C-8DD1-0DD4-B80A-4CFD6242C1AF}"/>
          </ac:spMkLst>
        </pc:spChg>
        <pc:spChg chg="add del mod">
          <ac:chgData name="Alton Russell, Prof." userId="06708d83-fc2b-4190-b0c8-dc9a4695075b" providerId="ADAL" clId="{8A87ABDF-9921-BA47-91F5-663B9FEA625B}" dt="2023-03-22T13:14:56.768" v="438"/>
          <ac:spMkLst>
            <pc:docMk/>
            <pc:sldMk cId="1323758871" sldId="462"/>
            <ac:spMk id="18" creationId="{54BFDDF6-8AEC-F019-50E2-EF24DF288206}"/>
          </ac:spMkLst>
        </pc:spChg>
        <pc:spChg chg="add del mod">
          <ac:chgData name="Alton Russell, Prof." userId="06708d83-fc2b-4190-b0c8-dc9a4695075b" providerId="ADAL" clId="{8A87ABDF-9921-BA47-91F5-663B9FEA625B}" dt="2023-03-22T13:14:56.768" v="438"/>
          <ac:spMkLst>
            <pc:docMk/>
            <pc:sldMk cId="1323758871" sldId="462"/>
            <ac:spMk id="19" creationId="{969ABE6B-5F07-0EA5-0B33-77335BD5D515}"/>
          </ac:spMkLst>
        </pc:spChg>
        <pc:spChg chg="add mod">
          <ac:chgData name="Alton Russell, Prof." userId="06708d83-fc2b-4190-b0c8-dc9a4695075b" providerId="ADAL" clId="{8A87ABDF-9921-BA47-91F5-663B9FEA625B}" dt="2023-03-22T13:15:00.294" v="440" actId="1076"/>
          <ac:spMkLst>
            <pc:docMk/>
            <pc:sldMk cId="1323758871" sldId="462"/>
            <ac:spMk id="21" creationId="{42F618F6-0931-BA3A-62BD-5CAE28F16FBD}"/>
          </ac:spMkLst>
        </pc:spChg>
        <pc:spChg chg="add mod">
          <ac:chgData name="Alton Russell, Prof." userId="06708d83-fc2b-4190-b0c8-dc9a4695075b" providerId="ADAL" clId="{8A87ABDF-9921-BA47-91F5-663B9FEA625B}" dt="2023-03-22T13:15:00.294" v="440" actId="1076"/>
          <ac:spMkLst>
            <pc:docMk/>
            <pc:sldMk cId="1323758871" sldId="462"/>
            <ac:spMk id="22" creationId="{FC942BAA-5DB5-2847-19DE-68C8967636FA}"/>
          </ac:spMkLst>
        </pc:spChg>
        <pc:spChg chg="add mod">
          <ac:chgData name="Alton Russell, Prof." userId="06708d83-fc2b-4190-b0c8-dc9a4695075b" providerId="ADAL" clId="{8A87ABDF-9921-BA47-91F5-663B9FEA625B}" dt="2023-03-22T13:15:00.294" v="440" actId="1076"/>
          <ac:spMkLst>
            <pc:docMk/>
            <pc:sldMk cId="1323758871" sldId="462"/>
            <ac:spMk id="23" creationId="{2418EAB8-5B79-E481-43D5-3F372590917B}"/>
          </ac:spMkLst>
        </pc:spChg>
        <pc:spChg chg="add mod">
          <ac:chgData name="Alton Russell, Prof." userId="06708d83-fc2b-4190-b0c8-dc9a4695075b" providerId="ADAL" clId="{8A87ABDF-9921-BA47-91F5-663B9FEA625B}" dt="2023-03-22T13:15:00.294" v="440" actId="1076"/>
          <ac:spMkLst>
            <pc:docMk/>
            <pc:sldMk cId="1323758871" sldId="462"/>
            <ac:spMk id="24" creationId="{180ADE83-9307-1B4F-7170-923DA97EB5D3}"/>
          </ac:spMkLst>
        </pc:spChg>
        <pc:spChg chg="add mod">
          <ac:chgData name="Alton Russell, Prof." userId="06708d83-fc2b-4190-b0c8-dc9a4695075b" providerId="ADAL" clId="{8A87ABDF-9921-BA47-91F5-663B9FEA625B}" dt="2023-03-22T13:15:00.294" v="440" actId="1076"/>
          <ac:spMkLst>
            <pc:docMk/>
            <pc:sldMk cId="1323758871" sldId="462"/>
            <ac:spMk id="25" creationId="{EB2E7C9D-DEEB-45D3-A22D-8930781B1E03}"/>
          </ac:spMkLst>
        </pc:spChg>
        <pc:spChg chg="add mod">
          <ac:chgData name="Alton Russell, Prof." userId="06708d83-fc2b-4190-b0c8-dc9a4695075b" providerId="ADAL" clId="{8A87ABDF-9921-BA47-91F5-663B9FEA625B}" dt="2023-03-22T13:15:00.294" v="440" actId="1076"/>
          <ac:spMkLst>
            <pc:docMk/>
            <pc:sldMk cId="1323758871" sldId="462"/>
            <ac:spMk id="26" creationId="{C0FB9E54-8D3E-D928-7825-780E16EAE968}"/>
          </ac:spMkLst>
        </pc:spChg>
        <pc:spChg chg="add mod">
          <ac:chgData name="Alton Russell, Prof." userId="06708d83-fc2b-4190-b0c8-dc9a4695075b" providerId="ADAL" clId="{8A87ABDF-9921-BA47-91F5-663B9FEA625B}" dt="2023-03-22T13:15:00.294" v="440" actId="1076"/>
          <ac:spMkLst>
            <pc:docMk/>
            <pc:sldMk cId="1323758871" sldId="462"/>
            <ac:spMk id="27" creationId="{86CA7E4A-0CAF-DB29-181B-8BB47CACEA75}"/>
          </ac:spMkLst>
        </pc:spChg>
        <pc:spChg chg="add mod">
          <ac:chgData name="Alton Russell, Prof." userId="06708d83-fc2b-4190-b0c8-dc9a4695075b" providerId="ADAL" clId="{8A87ABDF-9921-BA47-91F5-663B9FEA625B}" dt="2023-03-22T13:15:00.294" v="440" actId="1076"/>
          <ac:spMkLst>
            <pc:docMk/>
            <pc:sldMk cId="1323758871" sldId="462"/>
            <ac:spMk id="28" creationId="{9A42AAA3-7F17-6AD9-080D-E2DB4B540C24}"/>
          </ac:spMkLst>
        </pc:spChg>
        <pc:picChg chg="add del mod">
          <ac:chgData name="Alton Russell, Prof." userId="06708d83-fc2b-4190-b0c8-dc9a4695075b" providerId="ADAL" clId="{8A87ABDF-9921-BA47-91F5-663B9FEA625B}" dt="2023-03-22T13:14:56.768" v="438"/>
          <ac:picMkLst>
            <pc:docMk/>
            <pc:sldMk cId="1323758871" sldId="462"/>
            <ac:picMk id="3" creationId="{A926AAF6-29E1-C571-2AE5-3D34F3ED5A88}"/>
          </ac:picMkLst>
        </pc:picChg>
        <pc:picChg chg="add mod">
          <ac:chgData name="Alton Russell, Prof." userId="06708d83-fc2b-4190-b0c8-dc9a4695075b" providerId="ADAL" clId="{8A87ABDF-9921-BA47-91F5-663B9FEA625B}" dt="2023-03-22T13:15:02.931" v="441" actId="1076"/>
          <ac:picMkLst>
            <pc:docMk/>
            <pc:sldMk cId="1323758871" sldId="462"/>
            <ac:picMk id="20" creationId="{B1F26E8F-3105-002C-4F8E-DDFE766237EA}"/>
          </ac:picMkLst>
        </pc:picChg>
        <pc:picChg chg="del">
          <ac:chgData name="Alton Russell, Prof." userId="06708d83-fc2b-4190-b0c8-dc9a4695075b" providerId="ADAL" clId="{8A87ABDF-9921-BA47-91F5-663B9FEA625B}" dt="2023-03-22T13:14:41.346" v="435" actId="478"/>
          <ac:picMkLst>
            <pc:docMk/>
            <pc:sldMk cId="1323758871" sldId="462"/>
            <ac:picMk id="8194" creationId="{1DF954CC-A5FE-4E4A-8764-C60C0F313896}"/>
          </ac:picMkLst>
        </pc:picChg>
      </pc:sldChg>
      <pc:sldChg chg="addSp delSp modSp add del mod delAnim modAnim">
        <pc:chgData name="Alton Russell, Prof." userId="06708d83-fc2b-4190-b0c8-dc9a4695075b" providerId="ADAL" clId="{8A87ABDF-9921-BA47-91F5-663B9FEA625B}" dt="2023-03-22T13:25:42.500" v="662" actId="404"/>
        <pc:sldMkLst>
          <pc:docMk/>
          <pc:sldMk cId="1189084572" sldId="463"/>
        </pc:sldMkLst>
        <pc:spChg chg="mod">
          <ac:chgData name="Alton Russell, Prof." userId="06708d83-fc2b-4190-b0c8-dc9a4695075b" providerId="ADAL" clId="{8A87ABDF-9921-BA47-91F5-663B9FEA625B}" dt="2023-03-22T13:17:00.058" v="460" actId="207"/>
          <ac:spMkLst>
            <pc:docMk/>
            <pc:sldMk cId="1189084572" sldId="463"/>
            <ac:spMk id="2" creationId="{33BBB3CB-49DB-4040-8AA4-2267E36C8D1C}"/>
          </ac:spMkLst>
        </pc:spChg>
        <pc:spChg chg="del">
          <ac:chgData name="Alton Russell, Prof." userId="06708d83-fc2b-4190-b0c8-dc9a4695075b" providerId="ADAL" clId="{8A87ABDF-9921-BA47-91F5-663B9FEA625B}" dt="2023-03-22T13:17:04.119" v="461" actId="478"/>
          <ac:spMkLst>
            <pc:docMk/>
            <pc:sldMk cId="1189084572" sldId="463"/>
            <ac:spMk id="3" creationId="{7735FCF1-7E4F-4434-BE47-FDE3885B7804}"/>
          </ac:spMkLst>
        </pc:spChg>
        <pc:spChg chg="del">
          <ac:chgData name="Alton Russell, Prof." userId="06708d83-fc2b-4190-b0c8-dc9a4695075b" providerId="ADAL" clId="{8A87ABDF-9921-BA47-91F5-663B9FEA625B}" dt="2023-03-22T13:17:04.119" v="461" actId="478"/>
          <ac:spMkLst>
            <pc:docMk/>
            <pc:sldMk cId="1189084572" sldId="463"/>
            <ac:spMk id="4" creationId="{6A5E3530-3365-4E7C-8DEB-12943F15BEC4}"/>
          </ac:spMkLst>
        </pc:spChg>
        <pc:spChg chg="del">
          <ac:chgData name="Alton Russell, Prof." userId="06708d83-fc2b-4190-b0c8-dc9a4695075b" providerId="ADAL" clId="{8A87ABDF-9921-BA47-91F5-663B9FEA625B}" dt="2023-03-22T13:17:04.119" v="461" actId="478"/>
          <ac:spMkLst>
            <pc:docMk/>
            <pc:sldMk cId="1189084572" sldId="463"/>
            <ac:spMk id="5" creationId="{EF39F5C7-AAFB-464E-82E5-FBEB7DAF029E}"/>
          </ac:spMkLst>
        </pc:spChg>
        <pc:spChg chg="del">
          <ac:chgData name="Alton Russell, Prof." userId="06708d83-fc2b-4190-b0c8-dc9a4695075b" providerId="ADAL" clId="{8A87ABDF-9921-BA47-91F5-663B9FEA625B}" dt="2023-03-22T13:17:04.119" v="461" actId="478"/>
          <ac:spMkLst>
            <pc:docMk/>
            <pc:sldMk cId="1189084572" sldId="463"/>
            <ac:spMk id="6" creationId="{5BFD9889-B0D5-4D08-A8DC-917425EF6820}"/>
          </ac:spMkLst>
        </pc:spChg>
        <pc:spChg chg="del">
          <ac:chgData name="Alton Russell, Prof." userId="06708d83-fc2b-4190-b0c8-dc9a4695075b" providerId="ADAL" clId="{8A87ABDF-9921-BA47-91F5-663B9FEA625B}" dt="2023-03-22T13:17:04.119" v="461" actId="478"/>
          <ac:spMkLst>
            <pc:docMk/>
            <pc:sldMk cId="1189084572" sldId="463"/>
            <ac:spMk id="7" creationId="{B30CDF83-4CA3-457F-BE99-0EFB41B78C17}"/>
          </ac:spMkLst>
        </pc:spChg>
        <pc:spChg chg="add del mod">
          <ac:chgData name="Alton Russell, Prof." userId="06708d83-fc2b-4190-b0c8-dc9a4695075b" providerId="ADAL" clId="{8A87ABDF-9921-BA47-91F5-663B9FEA625B}" dt="2023-03-22T13:17:14.395" v="463"/>
          <ac:spMkLst>
            <pc:docMk/>
            <pc:sldMk cId="1189084572" sldId="463"/>
            <ac:spMk id="8" creationId="{F226BDCB-1264-EC7C-EE20-211B390C6EA7}"/>
          </ac:spMkLst>
        </pc:spChg>
        <pc:spChg chg="del">
          <ac:chgData name="Alton Russell, Prof." userId="06708d83-fc2b-4190-b0c8-dc9a4695075b" providerId="ADAL" clId="{8A87ABDF-9921-BA47-91F5-663B9FEA625B}" dt="2023-03-22T13:17:04.119" v="461" actId="478"/>
          <ac:spMkLst>
            <pc:docMk/>
            <pc:sldMk cId="1189084572" sldId="463"/>
            <ac:spMk id="9" creationId="{AF87EA4E-3490-4D73-B16D-4CDA0559E8F4}"/>
          </ac:spMkLst>
        </pc:spChg>
        <pc:spChg chg="del">
          <ac:chgData name="Alton Russell, Prof." userId="06708d83-fc2b-4190-b0c8-dc9a4695075b" providerId="ADAL" clId="{8A87ABDF-9921-BA47-91F5-663B9FEA625B}" dt="2023-03-22T13:17:04.119" v="461" actId="478"/>
          <ac:spMkLst>
            <pc:docMk/>
            <pc:sldMk cId="1189084572" sldId="463"/>
            <ac:spMk id="10" creationId="{76D510E3-CDE2-4B43-8FEF-F3BED0D14446}"/>
          </ac:spMkLst>
        </pc:spChg>
        <pc:spChg chg="add del mod">
          <ac:chgData name="Alton Russell, Prof." userId="06708d83-fc2b-4190-b0c8-dc9a4695075b" providerId="ADAL" clId="{8A87ABDF-9921-BA47-91F5-663B9FEA625B}" dt="2023-03-22T13:17:14.395" v="463"/>
          <ac:spMkLst>
            <pc:docMk/>
            <pc:sldMk cId="1189084572" sldId="463"/>
            <ac:spMk id="11" creationId="{30734985-C986-9818-091D-A62D488DE657}"/>
          </ac:spMkLst>
        </pc:spChg>
        <pc:spChg chg="add del mod">
          <ac:chgData name="Alton Russell, Prof." userId="06708d83-fc2b-4190-b0c8-dc9a4695075b" providerId="ADAL" clId="{8A87ABDF-9921-BA47-91F5-663B9FEA625B}" dt="2023-03-22T13:17:14.395" v="463"/>
          <ac:spMkLst>
            <pc:docMk/>
            <pc:sldMk cId="1189084572" sldId="463"/>
            <ac:spMk id="12" creationId="{D80F544E-F477-D279-AAC0-48F160B93EEA}"/>
          </ac:spMkLst>
        </pc:spChg>
        <pc:spChg chg="del">
          <ac:chgData name="Alton Russell, Prof." userId="06708d83-fc2b-4190-b0c8-dc9a4695075b" providerId="ADAL" clId="{8A87ABDF-9921-BA47-91F5-663B9FEA625B}" dt="2023-03-22T13:17:04.119" v="461" actId="478"/>
          <ac:spMkLst>
            <pc:docMk/>
            <pc:sldMk cId="1189084572" sldId="463"/>
            <ac:spMk id="13" creationId="{903798C5-53DE-46C7-9E32-669F57BF348E}"/>
          </ac:spMkLst>
        </pc:spChg>
        <pc:spChg chg="del">
          <ac:chgData name="Alton Russell, Prof." userId="06708d83-fc2b-4190-b0c8-dc9a4695075b" providerId="ADAL" clId="{8A87ABDF-9921-BA47-91F5-663B9FEA625B}" dt="2023-03-22T13:17:04.119" v="461" actId="478"/>
          <ac:spMkLst>
            <pc:docMk/>
            <pc:sldMk cId="1189084572" sldId="463"/>
            <ac:spMk id="14" creationId="{C8C28C9F-D0F4-4BCA-BE97-37F6490FBFDD}"/>
          </ac:spMkLst>
        </pc:spChg>
        <pc:spChg chg="add del mod">
          <ac:chgData name="Alton Russell, Prof." userId="06708d83-fc2b-4190-b0c8-dc9a4695075b" providerId="ADAL" clId="{8A87ABDF-9921-BA47-91F5-663B9FEA625B}" dt="2023-03-22T13:17:14.395" v="463"/>
          <ac:spMkLst>
            <pc:docMk/>
            <pc:sldMk cId="1189084572" sldId="463"/>
            <ac:spMk id="15" creationId="{1AF50B77-DD60-B02C-4B30-32CE1C9A892E}"/>
          </ac:spMkLst>
        </pc:spChg>
        <pc:spChg chg="add del mod">
          <ac:chgData name="Alton Russell, Prof." userId="06708d83-fc2b-4190-b0c8-dc9a4695075b" providerId="ADAL" clId="{8A87ABDF-9921-BA47-91F5-663B9FEA625B}" dt="2023-03-22T13:17:14.395" v="463"/>
          <ac:spMkLst>
            <pc:docMk/>
            <pc:sldMk cId="1189084572" sldId="463"/>
            <ac:spMk id="16" creationId="{42910E37-0A78-5936-E6F8-29326C868592}"/>
          </ac:spMkLst>
        </pc:spChg>
        <pc:spChg chg="add del mod">
          <ac:chgData name="Alton Russell, Prof." userId="06708d83-fc2b-4190-b0c8-dc9a4695075b" providerId="ADAL" clId="{8A87ABDF-9921-BA47-91F5-663B9FEA625B}" dt="2023-03-22T13:17:14.395" v="463"/>
          <ac:spMkLst>
            <pc:docMk/>
            <pc:sldMk cId="1189084572" sldId="463"/>
            <ac:spMk id="17" creationId="{87741EF4-6D10-AEB6-78D7-8CD3DF54307B}"/>
          </ac:spMkLst>
        </pc:spChg>
        <pc:spChg chg="add del mod">
          <ac:chgData name="Alton Russell, Prof." userId="06708d83-fc2b-4190-b0c8-dc9a4695075b" providerId="ADAL" clId="{8A87ABDF-9921-BA47-91F5-663B9FEA625B}" dt="2023-03-22T13:17:14.395" v="463"/>
          <ac:spMkLst>
            <pc:docMk/>
            <pc:sldMk cId="1189084572" sldId="463"/>
            <ac:spMk id="18" creationId="{922B2D6C-80AC-98A2-0FD0-A02A1974D971}"/>
          </ac:spMkLst>
        </pc:spChg>
        <pc:spChg chg="add del mod">
          <ac:chgData name="Alton Russell, Prof." userId="06708d83-fc2b-4190-b0c8-dc9a4695075b" providerId="ADAL" clId="{8A87ABDF-9921-BA47-91F5-663B9FEA625B}" dt="2023-03-22T13:17:14.395" v="463"/>
          <ac:spMkLst>
            <pc:docMk/>
            <pc:sldMk cId="1189084572" sldId="463"/>
            <ac:spMk id="19" creationId="{4DCEE39E-D6BC-73BF-6B82-300D81A23BCD}"/>
          </ac:spMkLst>
        </pc:spChg>
        <pc:spChg chg="add del mod">
          <ac:chgData name="Alton Russell, Prof." userId="06708d83-fc2b-4190-b0c8-dc9a4695075b" providerId="ADAL" clId="{8A87ABDF-9921-BA47-91F5-663B9FEA625B}" dt="2023-03-22T13:17:14.395" v="463"/>
          <ac:spMkLst>
            <pc:docMk/>
            <pc:sldMk cId="1189084572" sldId="463"/>
            <ac:spMk id="20" creationId="{1EE00F72-C9E7-337A-B172-32110F2A308B}"/>
          </ac:spMkLst>
        </pc:spChg>
        <pc:spChg chg="add mod">
          <ac:chgData name="Alton Russell, Prof." userId="06708d83-fc2b-4190-b0c8-dc9a4695075b" providerId="ADAL" clId="{8A87ABDF-9921-BA47-91F5-663B9FEA625B}" dt="2023-03-22T13:17:18.706" v="465" actId="1076"/>
          <ac:spMkLst>
            <pc:docMk/>
            <pc:sldMk cId="1189084572" sldId="463"/>
            <ac:spMk id="21" creationId="{05182E8C-B3B8-165D-0BDF-15D9F0C94C1E}"/>
          </ac:spMkLst>
        </pc:spChg>
        <pc:spChg chg="add mod">
          <ac:chgData name="Alton Russell, Prof." userId="06708d83-fc2b-4190-b0c8-dc9a4695075b" providerId="ADAL" clId="{8A87ABDF-9921-BA47-91F5-663B9FEA625B}" dt="2023-03-22T13:17:18.706" v="465" actId="1076"/>
          <ac:spMkLst>
            <pc:docMk/>
            <pc:sldMk cId="1189084572" sldId="463"/>
            <ac:spMk id="22" creationId="{6BFBC7C0-4711-88A4-8314-839B5CF9AC66}"/>
          </ac:spMkLst>
        </pc:spChg>
        <pc:spChg chg="add mod">
          <ac:chgData name="Alton Russell, Prof." userId="06708d83-fc2b-4190-b0c8-dc9a4695075b" providerId="ADAL" clId="{8A87ABDF-9921-BA47-91F5-663B9FEA625B}" dt="2023-03-22T13:17:18.706" v="465" actId="1076"/>
          <ac:spMkLst>
            <pc:docMk/>
            <pc:sldMk cId="1189084572" sldId="463"/>
            <ac:spMk id="23" creationId="{A34A59AB-F88C-75AE-DE53-960D090CCCB0}"/>
          </ac:spMkLst>
        </pc:spChg>
        <pc:spChg chg="add mod">
          <ac:chgData name="Alton Russell, Prof." userId="06708d83-fc2b-4190-b0c8-dc9a4695075b" providerId="ADAL" clId="{8A87ABDF-9921-BA47-91F5-663B9FEA625B}" dt="2023-03-22T13:17:18.706" v="465" actId="1076"/>
          <ac:spMkLst>
            <pc:docMk/>
            <pc:sldMk cId="1189084572" sldId="463"/>
            <ac:spMk id="24" creationId="{9E4B5869-7BFC-E826-9139-5CB4FB7E88F6}"/>
          </ac:spMkLst>
        </pc:spChg>
        <pc:spChg chg="add mod">
          <ac:chgData name="Alton Russell, Prof." userId="06708d83-fc2b-4190-b0c8-dc9a4695075b" providerId="ADAL" clId="{8A87ABDF-9921-BA47-91F5-663B9FEA625B}" dt="2023-03-22T13:17:18.706" v="465" actId="1076"/>
          <ac:spMkLst>
            <pc:docMk/>
            <pc:sldMk cId="1189084572" sldId="463"/>
            <ac:spMk id="25" creationId="{041D55B7-FB67-ED67-98EB-E52B92B0CCDE}"/>
          </ac:spMkLst>
        </pc:spChg>
        <pc:spChg chg="add mod">
          <ac:chgData name="Alton Russell, Prof." userId="06708d83-fc2b-4190-b0c8-dc9a4695075b" providerId="ADAL" clId="{8A87ABDF-9921-BA47-91F5-663B9FEA625B}" dt="2023-03-22T13:17:18.706" v="465" actId="1076"/>
          <ac:spMkLst>
            <pc:docMk/>
            <pc:sldMk cId="1189084572" sldId="463"/>
            <ac:spMk id="26" creationId="{578CDBD6-0CAF-02D3-B3A1-13118A98B37E}"/>
          </ac:spMkLst>
        </pc:spChg>
        <pc:spChg chg="add mod">
          <ac:chgData name="Alton Russell, Prof." userId="06708d83-fc2b-4190-b0c8-dc9a4695075b" providerId="ADAL" clId="{8A87ABDF-9921-BA47-91F5-663B9FEA625B}" dt="2023-03-22T13:25:42.500" v="662" actId="404"/>
          <ac:spMkLst>
            <pc:docMk/>
            <pc:sldMk cId="1189084572" sldId="463"/>
            <ac:spMk id="27" creationId="{B3EB8273-DD1F-0C25-6790-310A384F7292}"/>
          </ac:spMkLst>
        </pc:spChg>
        <pc:spChg chg="add mod">
          <ac:chgData name="Alton Russell, Prof." userId="06708d83-fc2b-4190-b0c8-dc9a4695075b" providerId="ADAL" clId="{8A87ABDF-9921-BA47-91F5-663B9FEA625B}" dt="2023-03-22T13:17:18.706" v="465" actId="1076"/>
          <ac:spMkLst>
            <pc:docMk/>
            <pc:sldMk cId="1189084572" sldId="463"/>
            <ac:spMk id="28" creationId="{35AC1AF4-BE59-588F-F910-1A43A54256FD}"/>
          </ac:spMkLst>
        </pc:spChg>
        <pc:spChg chg="add mod">
          <ac:chgData name="Alton Russell, Prof." userId="06708d83-fc2b-4190-b0c8-dc9a4695075b" providerId="ADAL" clId="{8A87ABDF-9921-BA47-91F5-663B9FEA625B}" dt="2023-03-22T13:17:18.706" v="465" actId="1076"/>
          <ac:spMkLst>
            <pc:docMk/>
            <pc:sldMk cId="1189084572" sldId="463"/>
            <ac:spMk id="29" creationId="{5866716C-5AFB-93D7-FD23-537A6C29EB86}"/>
          </ac:spMkLst>
        </pc:spChg>
      </pc:sldChg>
      <pc:sldChg chg="add del">
        <pc:chgData name="Alton Russell, Prof." userId="06708d83-fc2b-4190-b0c8-dc9a4695075b" providerId="ADAL" clId="{8A87ABDF-9921-BA47-91F5-663B9FEA625B}" dt="2023-03-22T13:15:11.949" v="442" actId="2696"/>
        <pc:sldMkLst>
          <pc:docMk/>
          <pc:sldMk cId="4253857710" sldId="464"/>
        </pc:sldMkLst>
      </pc:sldChg>
      <pc:sldChg chg="addSp delSp modSp add del mod delAnim modAnim">
        <pc:chgData name="Alton Russell, Prof." userId="06708d83-fc2b-4190-b0c8-dc9a4695075b" providerId="ADAL" clId="{8A87ABDF-9921-BA47-91F5-663B9FEA625B}" dt="2023-03-22T13:18:42.905" v="509" actId="1076"/>
        <pc:sldMkLst>
          <pc:docMk/>
          <pc:sldMk cId="72476753" sldId="465"/>
        </pc:sldMkLst>
        <pc:spChg chg="mod">
          <ac:chgData name="Alton Russell, Prof." userId="06708d83-fc2b-4190-b0c8-dc9a4695075b" providerId="ADAL" clId="{8A87ABDF-9921-BA47-91F5-663B9FEA625B}" dt="2023-03-22T13:18:03.834" v="499" actId="1076"/>
          <ac:spMkLst>
            <pc:docMk/>
            <pc:sldMk cId="72476753" sldId="465"/>
            <ac:spMk id="2" creationId="{9E060E4E-9C0D-4CF6-A36F-C5E61C04032B}"/>
          </ac:spMkLst>
        </pc:spChg>
        <pc:spChg chg="add del mod">
          <ac:chgData name="Alton Russell, Prof." userId="06708d83-fc2b-4190-b0c8-dc9a4695075b" providerId="ADAL" clId="{8A87ABDF-9921-BA47-91F5-663B9FEA625B}" dt="2023-03-22T13:18:28.176" v="506"/>
          <ac:spMkLst>
            <pc:docMk/>
            <pc:sldMk cId="72476753" sldId="465"/>
            <ac:spMk id="3" creationId="{DC7DF342-5488-2531-1701-6506F280A8E5}"/>
          </ac:spMkLst>
        </pc:spChg>
        <pc:spChg chg="mod">
          <ac:chgData name="Alton Russell, Prof." userId="06708d83-fc2b-4190-b0c8-dc9a4695075b" providerId="ADAL" clId="{8A87ABDF-9921-BA47-91F5-663B9FEA625B}" dt="2023-03-22T13:18:22.818" v="503" actId="1076"/>
          <ac:spMkLst>
            <pc:docMk/>
            <pc:sldMk cId="72476753" sldId="465"/>
            <ac:spMk id="4" creationId="{DD9BAE4D-AAE6-426A-AE6B-A4B8630A1E18}"/>
          </ac:spMkLst>
        </pc:spChg>
        <pc:spChg chg="del">
          <ac:chgData name="Alton Russell, Prof." userId="06708d83-fc2b-4190-b0c8-dc9a4695075b" providerId="ADAL" clId="{8A87ABDF-9921-BA47-91F5-663B9FEA625B}" dt="2023-03-22T13:18:10.889" v="500" actId="478"/>
          <ac:spMkLst>
            <pc:docMk/>
            <pc:sldMk cId="72476753" sldId="465"/>
            <ac:spMk id="6" creationId="{D5FB1872-1C51-40E4-8344-7198089BEF31}"/>
          </ac:spMkLst>
        </pc:spChg>
        <pc:spChg chg="add mod">
          <ac:chgData name="Alton Russell, Prof." userId="06708d83-fc2b-4190-b0c8-dc9a4695075b" providerId="ADAL" clId="{8A87ABDF-9921-BA47-91F5-663B9FEA625B}" dt="2023-03-22T13:18:42.905" v="509" actId="1076"/>
          <ac:spMkLst>
            <pc:docMk/>
            <pc:sldMk cId="72476753" sldId="465"/>
            <ac:spMk id="11" creationId="{BB40311C-3E1F-FE27-615C-18062ABA80BB}"/>
          </ac:spMkLst>
        </pc:spChg>
        <pc:picChg chg="mod">
          <ac:chgData name="Alton Russell, Prof." userId="06708d83-fc2b-4190-b0c8-dc9a4695075b" providerId="ADAL" clId="{8A87ABDF-9921-BA47-91F5-663B9FEA625B}" dt="2023-03-22T13:18:24.513" v="504" actId="1076"/>
          <ac:picMkLst>
            <pc:docMk/>
            <pc:sldMk cId="72476753" sldId="465"/>
            <ac:picMk id="12290" creationId="{418B0149-0B74-4424-873A-0A07E2127300}"/>
          </ac:picMkLst>
        </pc:picChg>
        <pc:cxnChg chg="add del mod">
          <ac:chgData name="Alton Russell, Prof." userId="06708d83-fc2b-4190-b0c8-dc9a4695075b" providerId="ADAL" clId="{8A87ABDF-9921-BA47-91F5-663B9FEA625B}" dt="2023-03-22T13:18:28.176" v="506"/>
          <ac:cxnSpMkLst>
            <pc:docMk/>
            <pc:sldMk cId="72476753" sldId="465"/>
            <ac:cxnSpMk id="5" creationId="{6537B6A9-1D54-D015-20A7-73B2C4B7B311}"/>
          </ac:cxnSpMkLst>
        </pc:cxnChg>
        <pc:cxnChg chg="add del mod">
          <ac:chgData name="Alton Russell, Prof." userId="06708d83-fc2b-4190-b0c8-dc9a4695075b" providerId="ADAL" clId="{8A87ABDF-9921-BA47-91F5-663B9FEA625B}" dt="2023-03-22T13:18:28.176" v="506"/>
          <ac:cxnSpMkLst>
            <pc:docMk/>
            <pc:sldMk cId="72476753" sldId="465"/>
            <ac:cxnSpMk id="7" creationId="{39A52FE4-82AA-E114-D00F-D17D54C6F90D}"/>
          </ac:cxnSpMkLst>
        </pc:cxnChg>
        <pc:cxnChg chg="del">
          <ac:chgData name="Alton Russell, Prof." userId="06708d83-fc2b-4190-b0c8-dc9a4695075b" providerId="ADAL" clId="{8A87ABDF-9921-BA47-91F5-663B9FEA625B}" dt="2023-03-22T13:18:10.889" v="500" actId="478"/>
          <ac:cxnSpMkLst>
            <pc:docMk/>
            <pc:sldMk cId="72476753" sldId="465"/>
            <ac:cxnSpMk id="8" creationId="{03D5E892-E782-4FEC-9712-036648816180}"/>
          </ac:cxnSpMkLst>
        </pc:cxnChg>
        <pc:cxnChg chg="add del mod">
          <ac:chgData name="Alton Russell, Prof." userId="06708d83-fc2b-4190-b0c8-dc9a4695075b" providerId="ADAL" clId="{8A87ABDF-9921-BA47-91F5-663B9FEA625B}" dt="2023-03-22T13:18:28.176" v="506"/>
          <ac:cxnSpMkLst>
            <pc:docMk/>
            <pc:sldMk cId="72476753" sldId="465"/>
            <ac:cxnSpMk id="9" creationId="{A125CA1B-CE29-CA5B-A9DD-ECA25507BB8D}"/>
          </ac:cxnSpMkLst>
        </pc:cxnChg>
        <pc:cxnChg chg="del">
          <ac:chgData name="Alton Russell, Prof." userId="06708d83-fc2b-4190-b0c8-dc9a4695075b" providerId="ADAL" clId="{8A87ABDF-9921-BA47-91F5-663B9FEA625B}" dt="2023-03-22T13:18:10.889" v="500" actId="478"/>
          <ac:cxnSpMkLst>
            <pc:docMk/>
            <pc:sldMk cId="72476753" sldId="465"/>
            <ac:cxnSpMk id="10" creationId="{A46BB896-BFBC-4314-B340-A3876535A0F7}"/>
          </ac:cxnSpMkLst>
        </pc:cxnChg>
        <pc:cxnChg chg="del">
          <ac:chgData name="Alton Russell, Prof." userId="06708d83-fc2b-4190-b0c8-dc9a4695075b" providerId="ADAL" clId="{8A87ABDF-9921-BA47-91F5-663B9FEA625B}" dt="2023-03-22T13:18:10.889" v="500" actId="478"/>
          <ac:cxnSpMkLst>
            <pc:docMk/>
            <pc:sldMk cId="72476753" sldId="465"/>
            <ac:cxnSpMk id="12" creationId="{9854EFCA-F418-40ED-99BF-B164E607B7C6}"/>
          </ac:cxnSpMkLst>
        </pc:cxnChg>
        <pc:cxnChg chg="add mod">
          <ac:chgData name="Alton Russell, Prof." userId="06708d83-fc2b-4190-b0c8-dc9a4695075b" providerId="ADAL" clId="{8A87ABDF-9921-BA47-91F5-663B9FEA625B}" dt="2023-03-22T13:18:39.404" v="508" actId="1076"/>
          <ac:cxnSpMkLst>
            <pc:docMk/>
            <pc:sldMk cId="72476753" sldId="465"/>
            <ac:cxnSpMk id="13" creationId="{D1DB3DC3-8985-D6F1-85E0-ACECE4B7E71F}"/>
          </ac:cxnSpMkLst>
        </pc:cxnChg>
        <pc:cxnChg chg="add mod">
          <ac:chgData name="Alton Russell, Prof." userId="06708d83-fc2b-4190-b0c8-dc9a4695075b" providerId="ADAL" clId="{8A87ABDF-9921-BA47-91F5-663B9FEA625B}" dt="2023-03-22T13:18:39.404" v="508" actId="1076"/>
          <ac:cxnSpMkLst>
            <pc:docMk/>
            <pc:sldMk cId="72476753" sldId="465"/>
            <ac:cxnSpMk id="14" creationId="{768021A4-50B8-776D-F47F-E3F231C1D7DA}"/>
          </ac:cxnSpMkLst>
        </pc:cxnChg>
        <pc:cxnChg chg="add mod">
          <ac:chgData name="Alton Russell, Prof." userId="06708d83-fc2b-4190-b0c8-dc9a4695075b" providerId="ADAL" clId="{8A87ABDF-9921-BA47-91F5-663B9FEA625B}" dt="2023-03-22T13:18:39.404" v="508" actId="1076"/>
          <ac:cxnSpMkLst>
            <pc:docMk/>
            <pc:sldMk cId="72476753" sldId="465"/>
            <ac:cxnSpMk id="15" creationId="{ED410B57-C0A1-D723-39D5-333609F7090B}"/>
          </ac:cxnSpMkLst>
        </pc:cxnChg>
      </pc:sldChg>
      <pc:sldChg chg="add del">
        <pc:chgData name="Alton Russell, Prof." userId="06708d83-fc2b-4190-b0c8-dc9a4695075b" providerId="ADAL" clId="{8A87ABDF-9921-BA47-91F5-663B9FEA625B}" dt="2023-03-22T13:15:44.912" v="448" actId="2696"/>
        <pc:sldMkLst>
          <pc:docMk/>
          <pc:sldMk cId="1244900993" sldId="466"/>
        </pc:sldMkLst>
      </pc:sldChg>
      <pc:sldChg chg="addSp delSp modSp add del mod modAnim">
        <pc:chgData name="Alton Russell, Prof." userId="06708d83-fc2b-4190-b0c8-dc9a4695075b" providerId="ADAL" clId="{8A87ABDF-9921-BA47-91F5-663B9FEA625B}" dt="2023-03-22T13:20:20.089" v="564" actId="14100"/>
        <pc:sldMkLst>
          <pc:docMk/>
          <pc:sldMk cId="2446918578" sldId="467"/>
        </pc:sldMkLst>
        <pc:spChg chg="mod">
          <ac:chgData name="Alton Russell, Prof." userId="06708d83-fc2b-4190-b0c8-dc9a4695075b" providerId="ADAL" clId="{8A87ABDF-9921-BA47-91F5-663B9FEA625B}" dt="2023-03-22T13:19:39.452" v="555" actId="207"/>
          <ac:spMkLst>
            <pc:docMk/>
            <pc:sldMk cId="2446918578" sldId="467"/>
            <ac:spMk id="2" creationId="{11CC19EA-A758-4036-8D7A-7240168D3CC0}"/>
          </ac:spMkLst>
        </pc:spChg>
        <pc:spChg chg="add del mod">
          <ac:chgData name="Alton Russell, Prof." userId="06708d83-fc2b-4190-b0c8-dc9a4695075b" providerId="ADAL" clId="{8A87ABDF-9921-BA47-91F5-663B9FEA625B}" dt="2023-03-22T13:19:47.937" v="558"/>
          <ac:spMkLst>
            <pc:docMk/>
            <pc:sldMk cId="2446918578" sldId="467"/>
            <ac:spMk id="13" creationId="{60E3032A-D5B8-E8C9-44EF-A62CEAD4A0EF}"/>
          </ac:spMkLst>
        </pc:spChg>
        <pc:spChg chg="add del mod">
          <ac:chgData name="Alton Russell, Prof." userId="06708d83-fc2b-4190-b0c8-dc9a4695075b" providerId="ADAL" clId="{8A87ABDF-9921-BA47-91F5-663B9FEA625B}" dt="2023-03-22T13:19:47.937" v="558"/>
          <ac:spMkLst>
            <pc:docMk/>
            <pc:sldMk cId="2446918578" sldId="467"/>
            <ac:spMk id="14" creationId="{65CC9615-B2D4-E0B8-47B6-1766125A3791}"/>
          </ac:spMkLst>
        </pc:spChg>
        <pc:spChg chg="add del mod">
          <ac:chgData name="Alton Russell, Prof." userId="06708d83-fc2b-4190-b0c8-dc9a4695075b" providerId="ADAL" clId="{8A87ABDF-9921-BA47-91F5-663B9FEA625B}" dt="2023-03-22T13:19:47.937" v="558"/>
          <ac:spMkLst>
            <pc:docMk/>
            <pc:sldMk cId="2446918578" sldId="467"/>
            <ac:spMk id="15" creationId="{4ED1777D-FEF7-1517-A6BB-C84D38BA5AEB}"/>
          </ac:spMkLst>
        </pc:spChg>
        <pc:spChg chg="add del mod">
          <ac:chgData name="Alton Russell, Prof." userId="06708d83-fc2b-4190-b0c8-dc9a4695075b" providerId="ADAL" clId="{8A87ABDF-9921-BA47-91F5-663B9FEA625B}" dt="2023-03-22T13:19:47.937" v="558"/>
          <ac:spMkLst>
            <pc:docMk/>
            <pc:sldMk cId="2446918578" sldId="467"/>
            <ac:spMk id="16" creationId="{0A1C511E-5146-E72F-3369-38EA9A44D74F}"/>
          </ac:spMkLst>
        </pc:spChg>
        <pc:spChg chg="add del mod">
          <ac:chgData name="Alton Russell, Prof." userId="06708d83-fc2b-4190-b0c8-dc9a4695075b" providerId="ADAL" clId="{8A87ABDF-9921-BA47-91F5-663B9FEA625B}" dt="2023-03-22T13:19:47.937" v="558"/>
          <ac:spMkLst>
            <pc:docMk/>
            <pc:sldMk cId="2446918578" sldId="467"/>
            <ac:spMk id="17" creationId="{46FF8884-E194-758D-9039-2F9EC4EF0F7E}"/>
          </ac:spMkLst>
        </pc:spChg>
        <pc:spChg chg="add del mod">
          <ac:chgData name="Alton Russell, Prof." userId="06708d83-fc2b-4190-b0c8-dc9a4695075b" providerId="ADAL" clId="{8A87ABDF-9921-BA47-91F5-663B9FEA625B}" dt="2023-03-22T13:19:47.937" v="558"/>
          <ac:spMkLst>
            <pc:docMk/>
            <pc:sldMk cId="2446918578" sldId="467"/>
            <ac:spMk id="18" creationId="{A29D4A67-829A-FFA3-C036-06CA50EF6A3C}"/>
          </ac:spMkLst>
        </pc:spChg>
        <pc:spChg chg="add del mod">
          <ac:chgData name="Alton Russell, Prof." userId="06708d83-fc2b-4190-b0c8-dc9a4695075b" providerId="ADAL" clId="{8A87ABDF-9921-BA47-91F5-663B9FEA625B}" dt="2023-03-22T13:19:47.937" v="558"/>
          <ac:spMkLst>
            <pc:docMk/>
            <pc:sldMk cId="2446918578" sldId="467"/>
            <ac:spMk id="19" creationId="{2AD10DE2-2B5F-4BD6-6295-40C48ACA7003}"/>
          </ac:spMkLst>
        </pc:spChg>
        <pc:spChg chg="add del mod">
          <ac:chgData name="Alton Russell, Prof." userId="06708d83-fc2b-4190-b0c8-dc9a4695075b" providerId="ADAL" clId="{8A87ABDF-9921-BA47-91F5-663B9FEA625B}" dt="2023-03-22T13:19:47.937" v="558"/>
          <ac:spMkLst>
            <pc:docMk/>
            <pc:sldMk cId="2446918578" sldId="467"/>
            <ac:spMk id="20" creationId="{A0AB79E9-C22A-715D-695C-0EEFF2DFC3D3}"/>
          </ac:spMkLst>
        </pc:spChg>
        <pc:spChg chg="add del mod">
          <ac:chgData name="Alton Russell, Prof." userId="06708d83-fc2b-4190-b0c8-dc9a4695075b" providerId="ADAL" clId="{8A87ABDF-9921-BA47-91F5-663B9FEA625B}" dt="2023-03-22T13:19:47.937" v="558"/>
          <ac:spMkLst>
            <pc:docMk/>
            <pc:sldMk cId="2446918578" sldId="467"/>
            <ac:spMk id="21" creationId="{11198F88-655D-10B4-4CEE-49E0B884B007}"/>
          </ac:spMkLst>
        </pc:spChg>
        <pc:spChg chg="add del mod">
          <ac:chgData name="Alton Russell, Prof." userId="06708d83-fc2b-4190-b0c8-dc9a4695075b" providerId="ADAL" clId="{8A87ABDF-9921-BA47-91F5-663B9FEA625B}" dt="2023-03-22T13:19:47.937" v="558"/>
          <ac:spMkLst>
            <pc:docMk/>
            <pc:sldMk cId="2446918578" sldId="467"/>
            <ac:spMk id="22" creationId="{78836E6B-B03C-BCE0-6675-52ADAFB63900}"/>
          </ac:spMkLst>
        </pc:spChg>
        <pc:spChg chg="add del mod">
          <ac:chgData name="Alton Russell, Prof." userId="06708d83-fc2b-4190-b0c8-dc9a4695075b" providerId="ADAL" clId="{8A87ABDF-9921-BA47-91F5-663B9FEA625B}" dt="2023-03-22T13:19:47.937" v="558"/>
          <ac:spMkLst>
            <pc:docMk/>
            <pc:sldMk cId="2446918578" sldId="467"/>
            <ac:spMk id="23" creationId="{B86EA661-3A38-7E22-0285-0F98E504F487}"/>
          </ac:spMkLst>
        </pc:spChg>
        <pc:spChg chg="add del mod">
          <ac:chgData name="Alton Russell, Prof." userId="06708d83-fc2b-4190-b0c8-dc9a4695075b" providerId="ADAL" clId="{8A87ABDF-9921-BA47-91F5-663B9FEA625B}" dt="2023-03-22T13:19:47.937" v="558"/>
          <ac:spMkLst>
            <pc:docMk/>
            <pc:sldMk cId="2446918578" sldId="467"/>
            <ac:spMk id="24" creationId="{39783BE3-896C-B3DE-7DEF-2260D405DC00}"/>
          </ac:spMkLst>
        </pc:spChg>
        <pc:spChg chg="add del mod">
          <ac:chgData name="Alton Russell, Prof." userId="06708d83-fc2b-4190-b0c8-dc9a4695075b" providerId="ADAL" clId="{8A87ABDF-9921-BA47-91F5-663B9FEA625B}" dt="2023-03-22T13:19:47.937" v="558"/>
          <ac:spMkLst>
            <pc:docMk/>
            <pc:sldMk cId="2446918578" sldId="467"/>
            <ac:spMk id="25" creationId="{D6A43BFF-0FDF-70FD-0CA1-62CF14AF2C33}"/>
          </ac:spMkLst>
        </pc:spChg>
        <pc:spChg chg="add del mod">
          <ac:chgData name="Alton Russell, Prof." userId="06708d83-fc2b-4190-b0c8-dc9a4695075b" providerId="ADAL" clId="{8A87ABDF-9921-BA47-91F5-663B9FEA625B}" dt="2023-03-22T13:19:47.937" v="558"/>
          <ac:spMkLst>
            <pc:docMk/>
            <pc:sldMk cId="2446918578" sldId="467"/>
            <ac:spMk id="26" creationId="{CCED2C96-BB0C-6128-9665-35FEECE65302}"/>
          </ac:spMkLst>
        </pc:spChg>
        <pc:spChg chg="del">
          <ac:chgData name="Alton Russell, Prof." userId="06708d83-fc2b-4190-b0c8-dc9a4695075b" providerId="ADAL" clId="{8A87ABDF-9921-BA47-91F5-663B9FEA625B}" dt="2023-03-22T13:19:42.563" v="556" actId="478"/>
          <ac:spMkLst>
            <pc:docMk/>
            <pc:sldMk cId="2446918578" sldId="467"/>
            <ac:spMk id="37" creationId="{123E3390-7084-4DD8-96A9-4F4F555B365B}"/>
          </ac:spMkLst>
        </pc:spChg>
        <pc:spChg chg="del">
          <ac:chgData name="Alton Russell, Prof." userId="06708d83-fc2b-4190-b0c8-dc9a4695075b" providerId="ADAL" clId="{8A87ABDF-9921-BA47-91F5-663B9FEA625B}" dt="2023-03-22T13:19:42.563" v="556" actId="478"/>
          <ac:spMkLst>
            <pc:docMk/>
            <pc:sldMk cId="2446918578" sldId="467"/>
            <ac:spMk id="38" creationId="{5FE72279-4926-4ADF-8BC9-5BE2795F5C35}"/>
          </ac:spMkLst>
        </pc:spChg>
        <pc:spChg chg="del">
          <ac:chgData name="Alton Russell, Prof." userId="06708d83-fc2b-4190-b0c8-dc9a4695075b" providerId="ADAL" clId="{8A87ABDF-9921-BA47-91F5-663B9FEA625B}" dt="2023-03-22T13:19:42.563" v="556" actId="478"/>
          <ac:spMkLst>
            <pc:docMk/>
            <pc:sldMk cId="2446918578" sldId="467"/>
            <ac:spMk id="39" creationId="{036680FB-6591-4525-A64D-C3B50E9A7931}"/>
          </ac:spMkLst>
        </pc:spChg>
        <pc:spChg chg="del">
          <ac:chgData name="Alton Russell, Prof." userId="06708d83-fc2b-4190-b0c8-dc9a4695075b" providerId="ADAL" clId="{8A87ABDF-9921-BA47-91F5-663B9FEA625B}" dt="2023-03-22T13:19:42.563" v="556" actId="478"/>
          <ac:spMkLst>
            <pc:docMk/>
            <pc:sldMk cId="2446918578" sldId="467"/>
            <ac:spMk id="40" creationId="{72E6D843-B4E9-412B-A05D-D2D6820FD58F}"/>
          </ac:spMkLst>
        </pc:spChg>
        <pc:spChg chg="del">
          <ac:chgData name="Alton Russell, Prof." userId="06708d83-fc2b-4190-b0c8-dc9a4695075b" providerId="ADAL" clId="{8A87ABDF-9921-BA47-91F5-663B9FEA625B}" dt="2023-03-22T13:19:42.563" v="556" actId="478"/>
          <ac:spMkLst>
            <pc:docMk/>
            <pc:sldMk cId="2446918578" sldId="467"/>
            <ac:spMk id="41" creationId="{10A22D43-4DC4-4C90-A4E5-27A8715DAA1A}"/>
          </ac:spMkLst>
        </pc:spChg>
        <pc:spChg chg="del">
          <ac:chgData name="Alton Russell, Prof." userId="06708d83-fc2b-4190-b0c8-dc9a4695075b" providerId="ADAL" clId="{8A87ABDF-9921-BA47-91F5-663B9FEA625B}" dt="2023-03-22T13:19:42.563" v="556" actId="478"/>
          <ac:spMkLst>
            <pc:docMk/>
            <pc:sldMk cId="2446918578" sldId="467"/>
            <ac:spMk id="42" creationId="{5442D4C8-9FC2-4A4D-87CC-F07D6F96D636}"/>
          </ac:spMkLst>
        </pc:spChg>
        <pc:spChg chg="del">
          <ac:chgData name="Alton Russell, Prof." userId="06708d83-fc2b-4190-b0c8-dc9a4695075b" providerId="ADAL" clId="{8A87ABDF-9921-BA47-91F5-663B9FEA625B}" dt="2023-03-22T13:19:42.563" v="556" actId="478"/>
          <ac:spMkLst>
            <pc:docMk/>
            <pc:sldMk cId="2446918578" sldId="467"/>
            <ac:spMk id="43" creationId="{30EEFB52-0ED7-4E0F-A2B6-B7FB5CD9AE7C}"/>
          </ac:spMkLst>
        </pc:spChg>
        <pc:spChg chg="del">
          <ac:chgData name="Alton Russell, Prof." userId="06708d83-fc2b-4190-b0c8-dc9a4695075b" providerId="ADAL" clId="{8A87ABDF-9921-BA47-91F5-663B9FEA625B}" dt="2023-03-22T13:19:42.563" v="556" actId="478"/>
          <ac:spMkLst>
            <pc:docMk/>
            <pc:sldMk cId="2446918578" sldId="467"/>
            <ac:spMk id="44" creationId="{8A517170-0801-4D32-A884-66EC562D247E}"/>
          </ac:spMkLst>
        </pc:spChg>
        <pc:spChg chg="del">
          <ac:chgData name="Alton Russell, Prof." userId="06708d83-fc2b-4190-b0c8-dc9a4695075b" providerId="ADAL" clId="{8A87ABDF-9921-BA47-91F5-663B9FEA625B}" dt="2023-03-22T13:19:42.563" v="556" actId="478"/>
          <ac:spMkLst>
            <pc:docMk/>
            <pc:sldMk cId="2446918578" sldId="467"/>
            <ac:spMk id="45" creationId="{3CA4D90A-1E28-4599-B924-DF93313ED7DB}"/>
          </ac:spMkLst>
        </pc:spChg>
        <pc:spChg chg="del">
          <ac:chgData name="Alton Russell, Prof." userId="06708d83-fc2b-4190-b0c8-dc9a4695075b" providerId="ADAL" clId="{8A87ABDF-9921-BA47-91F5-663B9FEA625B}" dt="2023-03-22T13:19:42.563" v="556" actId="478"/>
          <ac:spMkLst>
            <pc:docMk/>
            <pc:sldMk cId="2446918578" sldId="467"/>
            <ac:spMk id="46" creationId="{6882D5F8-09FB-40C5-A962-921E2AF7D95D}"/>
          </ac:spMkLst>
        </pc:spChg>
        <pc:spChg chg="del">
          <ac:chgData name="Alton Russell, Prof." userId="06708d83-fc2b-4190-b0c8-dc9a4695075b" providerId="ADAL" clId="{8A87ABDF-9921-BA47-91F5-663B9FEA625B}" dt="2023-03-22T13:19:42.563" v="556" actId="478"/>
          <ac:spMkLst>
            <pc:docMk/>
            <pc:sldMk cId="2446918578" sldId="467"/>
            <ac:spMk id="51" creationId="{19CED7DA-039D-4344-B444-4DB6935CABCC}"/>
          </ac:spMkLst>
        </pc:spChg>
        <pc:spChg chg="del">
          <ac:chgData name="Alton Russell, Prof." userId="06708d83-fc2b-4190-b0c8-dc9a4695075b" providerId="ADAL" clId="{8A87ABDF-9921-BA47-91F5-663B9FEA625B}" dt="2023-03-22T13:19:42.563" v="556" actId="478"/>
          <ac:spMkLst>
            <pc:docMk/>
            <pc:sldMk cId="2446918578" sldId="467"/>
            <ac:spMk id="52" creationId="{8FA456A3-A168-4E57-A57C-409D1950E3EF}"/>
          </ac:spMkLst>
        </pc:spChg>
        <pc:spChg chg="del">
          <ac:chgData name="Alton Russell, Prof." userId="06708d83-fc2b-4190-b0c8-dc9a4695075b" providerId="ADAL" clId="{8A87ABDF-9921-BA47-91F5-663B9FEA625B}" dt="2023-03-22T13:19:42.563" v="556" actId="478"/>
          <ac:spMkLst>
            <pc:docMk/>
            <pc:sldMk cId="2446918578" sldId="467"/>
            <ac:spMk id="53" creationId="{D3F154A9-EFEC-4C03-B9E3-4370E7D8FC36}"/>
          </ac:spMkLst>
        </pc:spChg>
        <pc:spChg chg="del">
          <ac:chgData name="Alton Russell, Prof." userId="06708d83-fc2b-4190-b0c8-dc9a4695075b" providerId="ADAL" clId="{8A87ABDF-9921-BA47-91F5-663B9FEA625B}" dt="2023-03-22T13:19:42.563" v="556" actId="478"/>
          <ac:spMkLst>
            <pc:docMk/>
            <pc:sldMk cId="2446918578" sldId="467"/>
            <ac:spMk id="57" creationId="{91FC24BF-97DE-43F8-82B9-530ED1FB395D}"/>
          </ac:spMkLst>
        </pc:spChg>
        <pc:spChg chg="add mod">
          <ac:chgData name="Alton Russell, Prof." userId="06708d83-fc2b-4190-b0c8-dc9a4695075b" providerId="ADAL" clId="{8A87ABDF-9921-BA47-91F5-663B9FEA625B}" dt="2023-03-22T13:19:47.978" v="559"/>
          <ac:spMkLst>
            <pc:docMk/>
            <pc:sldMk cId="2446918578" sldId="467"/>
            <ac:spMk id="61" creationId="{AA5206B5-0EB7-41CC-4BBB-A33B3145B262}"/>
          </ac:spMkLst>
        </pc:spChg>
        <pc:spChg chg="add mod">
          <ac:chgData name="Alton Russell, Prof." userId="06708d83-fc2b-4190-b0c8-dc9a4695075b" providerId="ADAL" clId="{8A87ABDF-9921-BA47-91F5-663B9FEA625B}" dt="2023-03-22T13:19:47.978" v="559"/>
          <ac:spMkLst>
            <pc:docMk/>
            <pc:sldMk cId="2446918578" sldId="467"/>
            <ac:spMk id="62" creationId="{3039AFEB-4070-80A1-AFA3-B22079BDA182}"/>
          </ac:spMkLst>
        </pc:spChg>
        <pc:spChg chg="add mod">
          <ac:chgData name="Alton Russell, Prof." userId="06708d83-fc2b-4190-b0c8-dc9a4695075b" providerId="ADAL" clId="{8A87ABDF-9921-BA47-91F5-663B9FEA625B}" dt="2023-03-22T13:19:47.978" v="559"/>
          <ac:spMkLst>
            <pc:docMk/>
            <pc:sldMk cId="2446918578" sldId="467"/>
            <ac:spMk id="63" creationId="{DC55C442-1A2D-38BE-A7F7-AE2B1D8679B1}"/>
          </ac:spMkLst>
        </pc:spChg>
        <pc:spChg chg="add mod">
          <ac:chgData name="Alton Russell, Prof." userId="06708d83-fc2b-4190-b0c8-dc9a4695075b" providerId="ADAL" clId="{8A87ABDF-9921-BA47-91F5-663B9FEA625B}" dt="2023-03-22T13:19:47.978" v="559"/>
          <ac:spMkLst>
            <pc:docMk/>
            <pc:sldMk cId="2446918578" sldId="467"/>
            <ac:spMk id="64" creationId="{9177CEB5-D3F0-F070-9C04-065C73935A18}"/>
          </ac:spMkLst>
        </pc:spChg>
        <pc:spChg chg="add mod">
          <ac:chgData name="Alton Russell, Prof." userId="06708d83-fc2b-4190-b0c8-dc9a4695075b" providerId="ADAL" clId="{8A87ABDF-9921-BA47-91F5-663B9FEA625B}" dt="2023-03-22T13:19:47.978" v="559"/>
          <ac:spMkLst>
            <pc:docMk/>
            <pc:sldMk cId="2446918578" sldId="467"/>
            <ac:spMk id="65" creationId="{66082F1A-993B-5975-A9C2-C0B88D75EC85}"/>
          </ac:spMkLst>
        </pc:spChg>
        <pc:spChg chg="add mod">
          <ac:chgData name="Alton Russell, Prof." userId="06708d83-fc2b-4190-b0c8-dc9a4695075b" providerId="ADAL" clId="{8A87ABDF-9921-BA47-91F5-663B9FEA625B}" dt="2023-03-22T13:20:06.817" v="560" actId="14100"/>
          <ac:spMkLst>
            <pc:docMk/>
            <pc:sldMk cId="2446918578" sldId="467"/>
            <ac:spMk id="66" creationId="{A9A174FB-8FE8-D453-7A1B-9F3DAD7F3EFF}"/>
          </ac:spMkLst>
        </pc:spChg>
        <pc:spChg chg="add mod">
          <ac:chgData name="Alton Russell, Prof." userId="06708d83-fc2b-4190-b0c8-dc9a4695075b" providerId="ADAL" clId="{8A87ABDF-9921-BA47-91F5-663B9FEA625B}" dt="2023-03-22T13:20:11.263" v="561" actId="14100"/>
          <ac:spMkLst>
            <pc:docMk/>
            <pc:sldMk cId="2446918578" sldId="467"/>
            <ac:spMk id="67" creationId="{591ED8C6-E600-24C0-48D7-319D41531985}"/>
          </ac:spMkLst>
        </pc:spChg>
        <pc:spChg chg="add mod">
          <ac:chgData name="Alton Russell, Prof." userId="06708d83-fc2b-4190-b0c8-dc9a4695075b" providerId="ADAL" clId="{8A87ABDF-9921-BA47-91F5-663B9FEA625B}" dt="2023-03-22T13:20:13.808" v="562" actId="14100"/>
          <ac:spMkLst>
            <pc:docMk/>
            <pc:sldMk cId="2446918578" sldId="467"/>
            <ac:spMk id="68" creationId="{4EC0870F-FB8D-1928-8E46-9AE666F9EB2B}"/>
          </ac:spMkLst>
        </pc:spChg>
        <pc:spChg chg="add mod">
          <ac:chgData name="Alton Russell, Prof." userId="06708d83-fc2b-4190-b0c8-dc9a4695075b" providerId="ADAL" clId="{8A87ABDF-9921-BA47-91F5-663B9FEA625B}" dt="2023-03-22T13:20:15.944" v="563" actId="14100"/>
          <ac:spMkLst>
            <pc:docMk/>
            <pc:sldMk cId="2446918578" sldId="467"/>
            <ac:spMk id="69" creationId="{3A023271-F3E2-AD5D-16D8-14DBD407E5C5}"/>
          </ac:spMkLst>
        </pc:spChg>
        <pc:spChg chg="add mod">
          <ac:chgData name="Alton Russell, Prof." userId="06708d83-fc2b-4190-b0c8-dc9a4695075b" providerId="ADAL" clId="{8A87ABDF-9921-BA47-91F5-663B9FEA625B}" dt="2023-03-22T13:20:20.089" v="564" actId="14100"/>
          <ac:spMkLst>
            <pc:docMk/>
            <pc:sldMk cId="2446918578" sldId="467"/>
            <ac:spMk id="70" creationId="{5E58959C-FEFA-F5CC-AFEB-EB641189B557}"/>
          </ac:spMkLst>
        </pc:spChg>
        <pc:spChg chg="add mod">
          <ac:chgData name="Alton Russell, Prof." userId="06708d83-fc2b-4190-b0c8-dc9a4695075b" providerId="ADAL" clId="{8A87ABDF-9921-BA47-91F5-663B9FEA625B}" dt="2023-03-22T13:19:47.978" v="559"/>
          <ac:spMkLst>
            <pc:docMk/>
            <pc:sldMk cId="2446918578" sldId="467"/>
            <ac:spMk id="71" creationId="{1024A458-1242-F125-EDA1-E5DCC4F20C2C}"/>
          </ac:spMkLst>
        </pc:spChg>
        <pc:spChg chg="add mod">
          <ac:chgData name="Alton Russell, Prof." userId="06708d83-fc2b-4190-b0c8-dc9a4695075b" providerId="ADAL" clId="{8A87ABDF-9921-BA47-91F5-663B9FEA625B}" dt="2023-03-22T13:19:47.978" v="559"/>
          <ac:spMkLst>
            <pc:docMk/>
            <pc:sldMk cId="2446918578" sldId="467"/>
            <ac:spMk id="72" creationId="{15093D8B-A3BB-475F-3A5B-3237B85A71CB}"/>
          </ac:spMkLst>
        </pc:spChg>
        <pc:spChg chg="add mod">
          <ac:chgData name="Alton Russell, Prof." userId="06708d83-fc2b-4190-b0c8-dc9a4695075b" providerId="ADAL" clId="{8A87ABDF-9921-BA47-91F5-663B9FEA625B}" dt="2023-03-22T13:19:47.978" v="559"/>
          <ac:spMkLst>
            <pc:docMk/>
            <pc:sldMk cId="2446918578" sldId="467"/>
            <ac:spMk id="73" creationId="{B92436BB-3417-9965-BDF5-D7FAC019C5D7}"/>
          </ac:spMkLst>
        </pc:spChg>
        <pc:spChg chg="add mod">
          <ac:chgData name="Alton Russell, Prof." userId="06708d83-fc2b-4190-b0c8-dc9a4695075b" providerId="ADAL" clId="{8A87ABDF-9921-BA47-91F5-663B9FEA625B}" dt="2023-03-22T13:19:47.978" v="559"/>
          <ac:spMkLst>
            <pc:docMk/>
            <pc:sldMk cId="2446918578" sldId="467"/>
            <ac:spMk id="74" creationId="{A339CAEF-A4AA-4BE8-293F-07A670644CC2}"/>
          </ac:spMkLst>
        </pc:spChg>
        <pc:grpChg chg="add del mod">
          <ac:chgData name="Alton Russell, Prof." userId="06708d83-fc2b-4190-b0c8-dc9a4695075b" providerId="ADAL" clId="{8A87ABDF-9921-BA47-91F5-663B9FEA625B}" dt="2023-03-22T13:19:47.937" v="558"/>
          <ac:grpSpMkLst>
            <pc:docMk/>
            <pc:sldMk cId="2446918578" sldId="467"/>
            <ac:grpSpMk id="6" creationId="{D2BD189A-E806-DCDB-54A2-950583CE6A46}"/>
          </ac:grpSpMkLst>
        </pc:grpChg>
        <pc:grpChg chg="del">
          <ac:chgData name="Alton Russell, Prof." userId="06708d83-fc2b-4190-b0c8-dc9a4695075b" providerId="ADAL" clId="{8A87ABDF-9921-BA47-91F5-663B9FEA625B}" dt="2023-03-22T13:19:42.563" v="556" actId="478"/>
          <ac:grpSpMkLst>
            <pc:docMk/>
            <pc:sldMk cId="2446918578" sldId="467"/>
            <ac:grpSpMk id="33" creationId="{B19560BE-6471-42A8-A575-603FE0E321FC}"/>
          </ac:grpSpMkLst>
        </pc:grpChg>
        <pc:grpChg chg="add mod">
          <ac:chgData name="Alton Russell, Prof." userId="06708d83-fc2b-4190-b0c8-dc9a4695075b" providerId="ADAL" clId="{8A87ABDF-9921-BA47-91F5-663B9FEA625B}" dt="2023-03-22T13:19:47.978" v="559"/>
          <ac:grpSpMkLst>
            <pc:docMk/>
            <pc:sldMk cId="2446918578" sldId="467"/>
            <ac:grpSpMk id="36" creationId="{3A2E3EFB-CB85-D72E-3FDE-5102EBF29745}"/>
          </ac:grpSpMkLst>
        </pc:grpChg>
        <pc:picChg chg="add del mod">
          <ac:chgData name="Alton Russell, Prof." userId="06708d83-fc2b-4190-b0c8-dc9a4695075b" providerId="ADAL" clId="{8A87ABDF-9921-BA47-91F5-663B9FEA625B}" dt="2023-03-22T13:19:47.937" v="558"/>
          <ac:picMkLst>
            <pc:docMk/>
            <pc:sldMk cId="2446918578" sldId="467"/>
            <ac:picMk id="3" creationId="{DE8EFD72-AEF6-E504-3752-4130986A0D55}"/>
          </ac:picMkLst>
        </pc:picChg>
        <pc:picChg chg="add del mod">
          <ac:chgData name="Alton Russell, Prof." userId="06708d83-fc2b-4190-b0c8-dc9a4695075b" providerId="ADAL" clId="{8A87ABDF-9921-BA47-91F5-663B9FEA625B}" dt="2023-03-22T13:19:47.937" v="558"/>
          <ac:picMkLst>
            <pc:docMk/>
            <pc:sldMk cId="2446918578" sldId="467"/>
            <ac:picMk id="4" creationId="{FBEEDC37-BB13-451B-1506-2FA5CA4EFDE2}"/>
          </ac:picMkLst>
        </pc:picChg>
        <pc:picChg chg="add del mod">
          <ac:chgData name="Alton Russell, Prof." userId="06708d83-fc2b-4190-b0c8-dc9a4695075b" providerId="ADAL" clId="{8A87ABDF-9921-BA47-91F5-663B9FEA625B}" dt="2023-03-22T13:19:47.937" v="558"/>
          <ac:picMkLst>
            <pc:docMk/>
            <pc:sldMk cId="2446918578" sldId="467"/>
            <ac:picMk id="5" creationId="{566308FD-7EC5-593C-CFDE-8DAFD0FC9ED0}"/>
          </ac:picMkLst>
        </pc:picChg>
        <pc:picChg chg="mod">
          <ac:chgData name="Alton Russell, Prof." userId="06708d83-fc2b-4190-b0c8-dc9a4695075b" providerId="ADAL" clId="{8A87ABDF-9921-BA47-91F5-663B9FEA625B}" dt="2023-03-22T13:19:43.830" v="557"/>
          <ac:picMkLst>
            <pc:docMk/>
            <pc:sldMk cId="2446918578" sldId="467"/>
            <ac:picMk id="7" creationId="{5BA68F4B-AB76-AE72-1BC8-93BB7596A072}"/>
          </ac:picMkLst>
        </pc:picChg>
        <pc:picChg chg="mod">
          <ac:chgData name="Alton Russell, Prof." userId="06708d83-fc2b-4190-b0c8-dc9a4695075b" providerId="ADAL" clId="{8A87ABDF-9921-BA47-91F5-663B9FEA625B}" dt="2023-03-22T13:19:43.830" v="557"/>
          <ac:picMkLst>
            <pc:docMk/>
            <pc:sldMk cId="2446918578" sldId="467"/>
            <ac:picMk id="8" creationId="{084A5AA1-0FE0-9E17-E5FE-80EE4DA93349}"/>
          </ac:picMkLst>
        </pc:picChg>
        <pc:picChg chg="add del mod">
          <ac:chgData name="Alton Russell, Prof." userId="06708d83-fc2b-4190-b0c8-dc9a4695075b" providerId="ADAL" clId="{8A87ABDF-9921-BA47-91F5-663B9FEA625B}" dt="2023-03-22T13:19:47.937" v="558"/>
          <ac:picMkLst>
            <pc:docMk/>
            <pc:sldMk cId="2446918578" sldId="467"/>
            <ac:picMk id="9" creationId="{F6A06830-436F-E459-CCD9-36270FB09DAA}"/>
          </ac:picMkLst>
        </pc:picChg>
        <pc:picChg chg="add del mod">
          <ac:chgData name="Alton Russell, Prof." userId="06708d83-fc2b-4190-b0c8-dc9a4695075b" providerId="ADAL" clId="{8A87ABDF-9921-BA47-91F5-663B9FEA625B}" dt="2023-03-22T13:19:47.937" v="558"/>
          <ac:picMkLst>
            <pc:docMk/>
            <pc:sldMk cId="2446918578" sldId="467"/>
            <ac:picMk id="10" creationId="{16160C24-3DE7-A61D-AE78-74D7B23D3759}"/>
          </ac:picMkLst>
        </pc:picChg>
        <pc:picChg chg="add del mod">
          <ac:chgData name="Alton Russell, Prof." userId="06708d83-fc2b-4190-b0c8-dc9a4695075b" providerId="ADAL" clId="{8A87ABDF-9921-BA47-91F5-663B9FEA625B}" dt="2023-03-22T13:19:47.937" v="558"/>
          <ac:picMkLst>
            <pc:docMk/>
            <pc:sldMk cId="2446918578" sldId="467"/>
            <ac:picMk id="11" creationId="{537E9493-88D1-6F00-09AC-0496E6899F88}"/>
          </ac:picMkLst>
        </pc:picChg>
        <pc:picChg chg="add del mod">
          <ac:chgData name="Alton Russell, Prof." userId="06708d83-fc2b-4190-b0c8-dc9a4695075b" providerId="ADAL" clId="{8A87ABDF-9921-BA47-91F5-663B9FEA625B}" dt="2023-03-22T13:19:47.937" v="558"/>
          <ac:picMkLst>
            <pc:docMk/>
            <pc:sldMk cId="2446918578" sldId="467"/>
            <ac:picMk id="12" creationId="{669227B7-B845-FEB4-53EE-0B28B4CA19E0}"/>
          </ac:picMkLst>
        </pc:picChg>
        <pc:picChg chg="add mod">
          <ac:chgData name="Alton Russell, Prof." userId="06708d83-fc2b-4190-b0c8-dc9a4695075b" providerId="ADAL" clId="{8A87ABDF-9921-BA47-91F5-663B9FEA625B}" dt="2023-03-22T13:19:47.978" v="559"/>
          <ac:picMkLst>
            <pc:docMk/>
            <pc:sldMk cId="2446918578" sldId="467"/>
            <ac:picMk id="27" creationId="{20401D70-FE75-1FBA-077E-7BF9501436F8}"/>
          </ac:picMkLst>
        </pc:picChg>
        <pc:picChg chg="add mod">
          <ac:chgData name="Alton Russell, Prof." userId="06708d83-fc2b-4190-b0c8-dc9a4695075b" providerId="ADAL" clId="{8A87ABDF-9921-BA47-91F5-663B9FEA625B}" dt="2023-03-22T13:19:47.978" v="559"/>
          <ac:picMkLst>
            <pc:docMk/>
            <pc:sldMk cId="2446918578" sldId="467"/>
            <ac:picMk id="28" creationId="{8E7AC612-EEE6-3719-7B03-131F7CFAAE19}"/>
          </ac:picMkLst>
        </pc:picChg>
        <pc:picChg chg="add mod">
          <ac:chgData name="Alton Russell, Prof." userId="06708d83-fc2b-4190-b0c8-dc9a4695075b" providerId="ADAL" clId="{8A87ABDF-9921-BA47-91F5-663B9FEA625B}" dt="2023-03-22T13:19:47.978" v="559"/>
          <ac:picMkLst>
            <pc:docMk/>
            <pc:sldMk cId="2446918578" sldId="467"/>
            <ac:picMk id="29" creationId="{E8DC93B7-E014-F800-FDE8-1FEB791709D5}"/>
          </ac:picMkLst>
        </pc:picChg>
        <pc:picChg chg="del">
          <ac:chgData name="Alton Russell, Prof." userId="06708d83-fc2b-4190-b0c8-dc9a4695075b" providerId="ADAL" clId="{8A87ABDF-9921-BA47-91F5-663B9FEA625B}" dt="2023-03-22T13:19:42.563" v="556" actId="478"/>
          <ac:picMkLst>
            <pc:docMk/>
            <pc:sldMk cId="2446918578" sldId="467"/>
            <ac:picMk id="30" creationId="{C8E89837-AC8C-4438-AC0F-9F7D55B2A15C}"/>
          </ac:picMkLst>
        </pc:picChg>
        <pc:picChg chg="del">
          <ac:chgData name="Alton Russell, Prof." userId="06708d83-fc2b-4190-b0c8-dc9a4695075b" providerId="ADAL" clId="{8A87ABDF-9921-BA47-91F5-663B9FEA625B}" dt="2023-03-22T13:19:42.563" v="556" actId="478"/>
          <ac:picMkLst>
            <pc:docMk/>
            <pc:sldMk cId="2446918578" sldId="467"/>
            <ac:picMk id="31" creationId="{EEAF00D0-FD8E-42EF-A6A7-FE36EB29D969}"/>
          </ac:picMkLst>
        </pc:picChg>
        <pc:picChg chg="del">
          <ac:chgData name="Alton Russell, Prof." userId="06708d83-fc2b-4190-b0c8-dc9a4695075b" providerId="ADAL" clId="{8A87ABDF-9921-BA47-91F5-663B9FEA625B}" dt="2023-03-22T13:19:42.563" v="556" actId="478"/>
          <ac:picMkLst>
            <pc:docMk/>
            <pc:sldMk cId="2446918578" sldId="467"/>
            <ac:picMk id="32" creationId="{D26F39BB-5DB3-4784-9E6C-B6A592C1AF14}"/>
          </ac:picMkLst>
        </pc:picChg>
        <pc:picChg chg="del">
          <ac:chgData name="Alton Russell, Prof." userId="06708d83-fc2b-4190-b0c8-dc9a4695075b" providerId="ADAL" clId="{8A87ABDF-9921-BA47-91F5-663B9FEA625B}" dt="2023-03-22T13:19:42.563" v="556" actId="478"/>
          <ac:picMkLst>
            <pc:docMk/>
            <pc:sldMk cId="2446918578" sldId="467"/>
            <ac:picMk id="47" creationId="{DFB7FDBD-835C-4C59-A623-7FF52D13F2D7}"/>
          </ac:picMkLst>
        </pc:picChg>
        <pc:picChg chg="del">
          <ac:chgData name="Alton Russell, Prof." userId="06708d83-fc2b-4190-b0c8-dc9a4695075b" providerId="ADAL" clId="{8A87ABDF-9921-BA47-91F5-663B9FEA625B}" dt="2023-03-22T13:19:42.563" v="556" actId="478"/>
          <ac:picMkLst>
            <pc:docMk/>
            <pc:sldMk cId="2446918578" sldId="467"/>
            <ac:picMk id="48" creationId="{B519E45D-0ADF-4E36-B315-05FBEC86F235}"/>
          </ac:picMkLst>
        </pc:picChg>
        <pc:picChg chg="del">
          <ac:chgData name="Alton Russell, Prof." userId="06708d83-fc2b-4190-b0c8-dc9a4695075b" providerId="ADAL" clId="{8A87ABDF-9921-BA47-91F5-663B9FEA625B}" dt="2023-03-22T13:19:42.563" v="556" actId="478"/>
          <ac:picMkLst>
            <pc:docMk/>
            <pc:sldMk cId="2446918578" sldId="467"/>
            <ac:picMk id="49" creationId="{29890B03-38C8-469A-A64B-0399AB0CD190}"/>
          </ac:picMkLst>
        </pc:picChg>
        <pc:picChg chg="del">
          <ac:chgData name="Alton Russell, Prof." userId="06708d83-fc2b-4190-b0c8-dc9a4695075b" providerId="ADAL" clId="{8A87ABDF-9921-BA47-91F5-663B9FEA625B}" dt="2023-03-22T13:19:42.563" v="556" actId="478"/>
          <ac:picMkLst>
            <pc:docMk/>
            <pc:sldMk cId="2446918578" sldId="467"/>
            <ac:picMk id="50" creationId="{DED7A2AC-5AB8-4C93-A3E7-0B7CC6716935}"/>
          </ac:picMkLst>
        </pc:picChg>
        <pc:picChg chg="mod">
          <ac:chgData name="Alton Russell, Prof." userId="06708d83-fc2b-4190-b0c8-dc9a4695075b" providerId="ADAL" clId="{8A87ABDF-9921-BA47-91F5-663B9FEA625B}" dt="2023-03-22T13:19:47.978" v="559"/>
          <ac:picMkLst>
            <pc:docMk/>
            <pc:sldMk cId="2446918578" sldId="467"/>
            <ac:picMk id="54" creationId="{15F6FBD8-E55C-8C22-F462-1A2AAA5CE7D5}"/>
          </ac:picMkLst>
        </pc:picChg>
        <pc:picChg chg="mod">
          <ac:chgData name="Alton Russell, Prof." userId="06708d83-fc2b-4190-b0c8-dc9a4695075b" providerId="ADAL" clId="{8A87ABDF-9921-BA47-91F5-663B9FEA625B}" dt="2023-03-22T13:19:47.978" v="559"/>
          <ac:picMkLst>
            <pc:docMk/>
            <pc:sldMk cId="2446918578" sldId="467"/>
            <ac:picMk id="55" creationId="{F41AA2E7-42FA-C96E-8522-AEF4BE4591B9}"/>
          </ac:picMkLst>
        </pc:picChg>
        <pc:picChg chg="add mod">
          <ac:chgData name="Alton Russell, Prof." userId="06708d83-fc2b-4190-b0c8-dc9a4695075b" providerId="ADAL" clId="{8A87ABDF-9921-BA47-91F5-663B9FEA625B}" dt="2023-03-22T13:19:47.978" v="559"/>
          <ac:picMkLst>
            <pc:docMk/>
            <pc:sldMk cId="2446918578" sldId="467"/>
            <ac:picMk id="56" creationId="{55FF0A78-EE5F-1C2B-A0C8-368CB8D94273}"/>
          </ac:picMkLst>
        </pc:picChg>
        <pc:picChg chg="add mod">
          <ac:chgData name="Alton Russell, Prof." userId="06708d83-fc2b-4190-b0c8-dc9a4695075b" providerId="ADAL" clId="{8A87ABDF-9921-BA47-91F5-663B9FEA625B}" dt="2023-03-22T13:19:47.978" v="559"/>
          <ac:picMkLst>
            <pc:docMk/>
            <pc:sldMk cId="2446918578" sldId="467"/>
            <ac:picMk id="58" creationId="{785A1612-CB71-71E7-0A11-706242282884}"/>
          </ac:picMkLst>
        </pc:picChg>
        <pc:picChg chg="add mod">
          <ac:chgData name="Alton Russell, Prof." userId="06708d83-fc2b-4190-b0c8-dc9a4695075b" providerId="ADAL" clId="{8A87ABDF-9921-BA47-91F5-663B9FEA625B}" dt="2023-03-22T13:19:47.978" v="559"/>
          <ac:picMkLst>
            <pc:docMk/>
            <pc:sldMk cId="2446918578" sldId="467"/>
            <ac:picMk id="59" creationId="{7DED3391-82C4-6043-BA4E-7A01D13256EC}"/>
          </ac:picMkLst>
        </pc:picChg>
        <pc:picChg chg="add mod">
          <ac:chgData name="Alton Russell, Prof." userId="06708d83-fc2b-4190-b0c8-dc9a4695075b" providerId="ADAL" clId="{8A87ABDF-9921-BA47-91F5-663B9FEA625B}" dt="2023-03-22T13:19:47.978" v="559"/>
          <ac:picMkLst>
            <pc:docMk/>
            <pc:sldMk cId="2446918578" sldId="467"/>
            <ac:picMk id="60" creationId="{A7892383-1990-FD36-483B-74BA3DE4EFD4}"/>
          </ac:picMkLst>
        </pc:picChg>
      </pc:sldChg>
      <pc:sldChg chg="modSp modAnim">
        <pc:chgData name="Alton Russell, Prof." userId="06708d83-fc2b-4190-b0c8-dc9a4695075b" providerId="ADAL" clId="{8A87ABDF-9921-BA47-91F5-663B9FEA625B}" dt="2023-03-22T13:31:36.614" v="719"/>
        <pc:sldMkLst>
          <pc:docMk/>
          <pc:sldMk cId="4274509281" sldId="851"/>
        </pc:sldMkLst>
        <pc:spChg chg="mod">
          <ac:chgData name="Alton Russell, Prof." userId="06708d83-fc2b-4190-b0c8-dc9a4695075b" providerId="ADAL" clId="{8A87ABDF-9921-BA47-91F5-663B9FEA625B}" dt="2023-03-22T13:30:29.903" v="715"/>
          <ac:spMkLst>
            <pc:docMk/>
            <pc:sldMk cId="4274509281" sldId="851"/>
            <ac:spMk id="2" creationId="{886C6F56-BBF7-49F8-0134-F3E80E7DED61}"/>
          </ac:spMkLst>
        </pc:spChg>
      </pc:sldChg>
      <pc:sldChg chg="modAnim">
        <pc:chgData name="Alton Russell, Prof." userId="06708d83-fc2b-4190-b0c8-dc9a4695075b" providerId="ADAL" clId="{8A87ABDF-9921-BA47-91F5-663B9FEA625B}" dt="2023-03-22T13:29:19.663" v="674"/>
        <pc:sldMkLst>
          <pc:docMk/>
          <pc:sldMk cId="4042183070" sldId="866"/>
        </pc:sldMkLst>
      </pc:sldChg>
      <pc:sldChg chg="ord">
        <pc:chgData name="Alton Russell, Prof." userId="06708d83-fc2b-4190-b0c8-dc9a4695075b" providerId="ADAL" clId="{8A87ABDF-9921-BA47-91F5-663B9FEA625B}" dt="2023-03-22T13:36:21.419" v="816" actId="20578"/>
        <pc:sldMkLst>
          <pc:docMk/>
          <pc:sldMk cId="2381529518" sldId="868"/>
        </pc:sldMkLst>
      </pc:sldChg>
      <pc:sldChg chg="del">
        <pc:chgData name="Alton Russell, Prof." userId="06708d83-fc2b-4190-b0c8-dc9a4695075b" providerId="ADAL" clId="{8A87ABDF-9921-BA47-91F5-663B9FEA625B}" dt="2023-03-22T13:33:59.323" v="790" actId="2696"/>
        <pc:sldMkLst>
          <pc:docMk/>
          <pc:sldMk cId="3854303704" sldId="874"/>
        </pc:sldMkLst>
      </pc:sldChg>
      <pc:sldChg chg="del">
        <pc:chgData name="Alton Russell, Prof." userId="06708d83-fc2b-4190-b0c8-dc9a4695075b" providerId="ADAL" clId="{8A87ABDF-9921-BA47-91F5-663B9FEA625B}" dt="2023-03-22T13:34:00.012" v="791" actId="2696"/>
        <pc:sldMkLst>
          <pc:docMk/>
          <pc:sldMk cId="264649345" sldId="876"/>
        </pc:sldMkLst>
      </pc:sldChg>
      <pc:sldChg chg="modSp">
        <pc:chgData name="Alton Russell, Prof." userId="06708d83-fc2b-4190-b0c8-dc9a4695075b" providerId="ADAL" clId="{8A87ABDF-9921-BA47-91F5-663B9FEA625B}" dt="2023-03-22T13:34:42.887" v="815" actId="20577"/>
        <pc:sldMkLst>
          <pc:docMk/>
          <pc:sldMk cId="472088542" sldId="887"/>
        </pc:sldMkLst>
        <pc:spChg chg="mod">
          <ac:chgData name="Alton Russell, Prof." userId="06708d83-fc2b-4190-b0c8-dc9a4695075b" providerId="ADAL" clId="{8A87ABDF-9921-BA47-91F5-663B9FEA625B}" dt="2023-03-22T13:34:42.887" v="815" actId="20577"/>
          <ac:spMkLst>
            <pc:docMk/>
            <pc:sldMk cId="472088542" sldId="887"/>
            <ac:spMk id="8" creationId="{D0D02619-339B-F060-D626-B791F4179B9A}"/>
          </ac:spMkLst>
        </pc:spChg>
      </pc:sldChg>
      <pc:sldChg chg="modSp mod">
        <pc:chgData name="Alton Russell, Prof." userId="06708d83-fc2b-4190-b0c8-dc9a4695075b" providerId="ADAL" clId="{8A87ABDF-9921-BA47-91F5-663B9FEA625B}" dt="2023-03-22T13:33:00.078" v="789" actId="20577"/>
        <pc:sldMkLst>
          <pc:docMk/>
          <pc:sldMk cId="1303583986" sldId="903"/>
        </pc:sldMkLst>
        <pc:spChg chg="mod">
          <ac:chgData name="Alton Russell, Prof." userId="06708d83-fc2b-4190-b0c8-dc9a4695075b" providerId="ADAL" clId="{8A87ABDF-9921-BA47-91F5-663B9FEA625B}" dt="2023-03-22T13:33:00.078" v="789" actId="20577"/>
          <ac:spMkLst>
            <pc:docMk/>
            <pc:sldMk cId="1303583986" sldId="903"/>
            <ac:spMk id="8" creationId="{F889A4A3-98BD-43B8-89F9-803CD37080B7}"/>
          </ac:spMkLst>
        </pc:spChg>
      </pc:sldChg>
      <pc:sldChg chg="modSp mod ord">
        <pc:chgData name="Alton Russell, Prof." userId="06708d83-fc2b-4190-b0c8-dc9a4695075b" providerId="ADAL" clId="{8A87ABDF-9921-BA47-91F5-663B9FEA625B}" dt="2023-03-22T13:37:47.124" v="890" actId="313"/>
        <pc:sldMkLst>
          <pc:docMk/>
          <pc:sldMk cId="2776736101" sldId="905"/>
        </pc:sldMkLst>
        <pc:spChg chg="mod">
          <ac:chgData name="Alton Russell, Prof." userId="06708d83-fc2b-4190-b0c8-dc9a4695075b" providerId="ADAL" clId="{8A87ABDF-9921-BA47-91F5-663B9FEA625B}" dt="2023-03-22T13:37:44.434" v="889" actId="20577"/>
          <ac:spMkLst>
            <pc:docMk/>
            <pc:sldMk cId="2776736101" sldId="905"/>
            <ac:spMk id="10" creationId="{FEE8AC29-C5F8-5CF0-DF4F-A722BB014810}"/>
          </ac:spMkLst>
        </pc:spChg>
        <pc:spChg chg="mod">
          <ac:chgData name="Alton Russell, Prof." userId="06708d83-fc2b-4190-b0c8-dc9a4695075b" providerId="ADAL" clId="{8A87ABDF-9921-BA47-91F5-663B9FEA625B}" dt="2023-03-22T13:37:47.124" v="890" actId="313"/>
          <ac:spMkLst>
            <pc:docMk/>
            <pc:sldMk cId="2776736101" sldId="905"/>
            <ac:spMk id="12" creationId="{D412E87C-6CC0-4D55-BB71-BA70043762DA}"/>
          </ac:spMkLst>
        </pc:spChg>
      </pc:sldChg>
      <pc:sldChg chg="ord">
        <pc:chgData name="Alton Russell, Prof." userId="06708d83-fc2b-4190-b0c8-dc9a4695075b" providerId="ADAL" clId="{8A87ABDF-9921-BA47-91F5-663B9FEA625B}" dt="2023-03-22T13:36:21.419" v="816" actId="20578"/>
        <pc:sldMkLst>
          <pc:docMk/>
          <pc:sldMk cId="3025607114" sldId="906"/>
        </pc:sldMkLst>
      </pc:sldChg>
      <pc:sldChg chg="modSp mod ord">
        <pc:chgData name="Alton Russell, Prof." userId="06708d83-fc2b-4190-b0c8-dc9a4695075b" providerId="ADAL" clId="{8A87ABDF-9921-BA47-91F5-663B9FEA625B}" dt="2023-03-22T13:37:18.312" v="857" actId="20577"/>
        <pc:sldMkLst>
          <pc:docMk/>
          <pc:sldMk cId="1768136992" sldId="907"/>
        </pc:sldMkLst>
        <pc:spChg chg="mod">
          <ac:chgData name="Alton Russell, Prof." userId="06708d83-fc2b-4190-b0c8-dc9a4695075b" providerId="ADAL" clId="{8A87ABDF-9921-BA47-91F5-663B9FEA625B}" dt="2023-03-22T13:37:18.312" v="857" actId="20577"/>
          <ac:spMkLst>
            <pc:docMk/>
            <pc:sldMk cId="1768136992" sldId="907"/>
            <ac:spMk id="6" creationId="{3D9E7744-49DD-E050-0FDC-8B4DDC0EA645}"/>
          </ac:spMkLst>
        </pc:spChg>
        <pc:picChg chg="mod">
          <ac:chgData name="Alton Russell, Prof." userId="06708d83-fc2b-4190-b0c8-dc9a4695075b" providerId="ADAL" clId="{8A87ABDF-9921-BA47-91F5-663B9FEA625B}" dt="2023-03-22T13:36:51.404" v="828" actId="1037"/>
          <ac:picMkLst>
            <pc:docMk/>
            <pc:sldMk cId="1768136992" sldId="907"/>
            <ac:picMk id="7" creationId="{94328E54-C8B7-2CF9-E9E1-CC7043CD5F68}"/>
          </ac:picMkLst>
        </pc:picChg>
      </pc:sldChg>
      <pc:sldChg chg="del">
        <pc:chgData name="Alton Russell, Prof." userId="06708d83-fc2b-4190-b0c8-dc9a4695075b" providerId="ADAL" clId="{8A87ABDF-9921-BA47-91F5-663B9FEA625B}" dt="2023-03-22T13:29:29.954" v="675" actId="2696"/>
        <pc:sldMkLst>
          <pc:docMk/>
          <pc:sldMk cId="3485737568" sldId="908"/>
        </pc:sldMkLst>
      </pc:sldChg>
      <pc:sldChg chg="add del">
        <pc:chgData name="Alton Russell, Prof." userId="06708d83-fc2b-4190-b0c8-dc9a4695075b" providerId="ADAL" clId="{8A87ABDF-9921-BA47-91F5-663B9FEA625B}" dt="2023-03-22T13:02:50.442" v="58"/>
        <pc:sldMkLst>
          <pc:docMk/>
          <pc:sldMk cId="3220461269" sldId="917"/>
        </pc:sldMkLst>
      </pc:sldChg>
      <pc:sldChg chg="delSp modSp add mod ord delAnim modAnim">
        <pc:chgData name="Alton Russell, Prof." userId="06708d83-fc2b-4190-b0c8-dc9a4695075b" providerId="ADAL" clId="{8A87ABDF-9921-BA47-91F5-663B9FEA625B}" dt="2023-03-22T13:21:29.575" v="601" actId="20577"/>
        <pc:sldMkLst>
          <pc:docMk/>
          <pc:sldMk cId="3700409410" sldId="917"/>
        </pc:sldMkLst>
        <pc:spChg chg="mod">
          <ac:chgData name="Alton Russell, Prof." userId="06708d83-fc2b-4190-b0c8-dc9a4695075b" providerId="ADAL" clId="{8A87ABDF-9921-BA47-91F5-663B9FEA625B}" dt="2023-03-22T13:21:29.575" v="601" actId="20577"/>
          <ac:spMkLst>
            <pc:docMk/>
            <pc:sldMk cId="3700409410" sldId="917"/>
            <ac:spMk id="3" creationId="{07C8DE70-0703-9C81-EFAF-A831D0EEEEA4}"/>
          </ac:spMkLst>
        </pc:spChg>
        <pc:spChg chg="del">
          <ac:chgData name="Alton Russell, Prof." userId="06708d83-fc2b-4190-b0c8-dc9a4695075b" providerId="ADAL" clId="{8A87ABDF-9921-BA47-91F5-663B9FEA625B}" dt="2023-03-22T13:04:14.121" v="245" actId="478"/>
          <ac:spMkLst>
            <pc:docMk/>
            <pc:sldMk cId="3700409410" sldId="917"/>
            <ac:spMk id="4" creationId="{59467374-84CA-CE80-9C03-12465CBA929F}"/>
          </ac:spMkLst>
        </pc:spChg>
        <pc:picChg chg="del">
          <ac:chgData name="Alton Russell, Prof." userId="06708d83-fc2b-4190-b0c8-dc9a4695075b" providerId="ADAL" clId="{8A87ABDF-9921-BA47-91F5-663B9FEA625B}" dt="2023-03-22T13:04:12.586" v="244" actId="478"/>
          <ac:picMkLst>
            <pc:docMk/>
            <pc:sldMk cId="3700409410" sldId="917"/>
            <ac:picMk id="9" creationId="{9A1AB871-44D0-318A-FA91-97F0C8921C32}"/>
          </ac:picMkLst>
        </pc:picChg>
        <pc:picChg chg="del">
          <ac:chgData name="Alton Russell, Prof." userId="06708d83-fc2b-4190-b0c8-dc9a4695075b" providerId="ADAL" clId="{8A87ABDF-9921-BA47-91F5-663B9FEA625B}" dt="2023-03-22T13:04:12.586" v="244" actId="478"/>
          <ac:picMkLst>
            <pc:docMk/>
            <pc:sldMk cId="3700409410" sldId="917"/>
            <ac:picMk id="5122" creationId="{A3EA686D-7CB2-B7FD-D4DA-9EBD90D3892D}"/>
          </ac:picMkLst>
        </pc:picChg>
      </pc:sldChg>
      <pc:sldChg chg="modSp add mod modAnim">
        <pc:chgData name="Alton Russell, Prof." userId="06708d83-fc2b-4190-b0c8-dc9a4695075b" providerId="ADAL" clId="{8A87ABDF-9921-BA47-91F5-663B9FEA625B}" dt="2023-03-22T13:30:23.065" v="714"/>
        <pc:sldMkLst>
          <pc:docMk/>
          <pc:sldMk cId="490700428" sldId="918"/>
        </pc:sldMkLst>
        <pc:spChg chg="mod">
          <ac:chgData name="Alton Russell, Prof." userId="06708d83-fc2b-4190-b0c8-dc9a4695075b" providerId="ADAL" clId="{8A87ABDF-9921-BA47-91F5-663B9FEA625B}" dt="2023-03-22T13:30:23.065" v="714"/>
          <ac:spMkLst>
            <pc:docMk/>
            <pc:sldMk cId="490700428" sldId="918"/>
            <ac:spMk id="3" creationId="{07C8DE70-0703-9C81-EFAF-A831D0EEEEA4}"/>
          </ac:spMkLst>
        </pc:spChg>
        <pc:spChg chg="mod">
          <ac:chgData name="Alton Russell, Prof." userId="06708d83-fc2b-4190-b0c8-dc9a4695075b" providerId="ADAL" clId="{8A87ABDF-9921-BA47-91F5-663B9FEA625B}" dt="2023-03-22T13:16:26.666" v="459" actId="1036"/>
          <ac:spMkLst>
            <pc:docMk/>
            <pc:sldMk cId="490700428" sldId="918"/>
            <ac:spMk id="5" creationId="{EBE8B96B-C557-53D8-3BAB-B24CDFA0879B}"/>
          </ac:spMkLst>
        </pc:spChg>
      </pc:sldChg>
      <pc:sldChg chg="modSp add mod">
        <pc:chgData name="Alton Russell, Prof." userId="06708d83-fc2b-4190-b0c8-dc9a4695075b" providerId="ADAL" clId="{8A87ABDF-9921-BA47-91F5-663B9FEA625B}" dt="2023-03-22T13:13:33.052" v="421" actId="14100"/>
        <pc:sldMkLst>
          <pc:docMk/>
          <pc:sldMk cId="2378811503" sldId="919"/>
        </pc:sldMkLst>
        <pc:spChg chg="mod">
          <ac:chgData name="Alton Russell, Prof." userId="06708d83-fc2b-4190-b0c8-dc9a4695075b" providerId="ADAL" clId="{8A87ABDF-9921-BA47-91F5-663B9FEA625B}" dt="2023-03-22T13:13:33.052" v="421" actId="14100"/>
          <ac:spMkLst>
            <pc:docMk/>
            <pc:sldMk cId="2378811503" sldId="919"/>
            <ac:spMk id="23" creationId="{CDC94805-7A38-C703-D20D-867B0A445F35}"/>
          </ac:spMkLst>
        </pc:spChg>
      </pc:sldChg>
      <pc:sldChg chg="modSp add del mod">
        <pc:chgData name="Alton Russell, Prof." userId="06708d83-fc2b-4190-b0c8-dc9a4695075b" providerId="ADAL" clId="{8A87ABDF-9921-BA47-91F5-663B9FEA625B}" dt="2023-03-22T13:15:41.495" v="447" actId="2696"/>
        <pc:sldMkLst>
          <pc:docMk/>
          <pc:sldMk cId="740275168" sldId="920"/>
        </pc:sldMkLst>
        <pc:spChg chg="mod">
          <ac:chgData name="Alton Russell, Prof." userId="06708d83-fc2b-4190-b0c8-dc9a4695075b" providerId="ADAL" clId="{8A87ABDF-9921-BA47-91F5-663B9FEA625B}" dt="2023-03-22T13:13:55.885" v="428" actId="1076"/>
          <ac:spMkLst>
            <pc:docMk/>
            <pc:sldMk cId="740275168" sldId="920"/>
            <ac:spMk id="23" creationId="{CDC94805-7A38-C703-D20D-867B0A445F35}"/>
          </ac:spMkLst>
        </pc:spChg>
        <pc:spChg chg="mod">
          <ac:chgData name="Alton Russell, Prof." userId="06708d83-fc2b-4190-b0c8-dc9a4695075b" providerId="ADAL" clId="{8A87ABDF-9921-BA47-91F5-663B9FEA625B}" dt="2023-03-22T13:13:50.117" v="427" actId="1076"/>
          <ac:spMkLst>
            <pc:docMk/>
            <pc:sldMk cId="740275168" sldId="920"/>
            <ac:spMk id="24" creationId="{46564EBB-A82D-12E9-5B83-67045716DCE5}"/>
          </ac:spMkLst>
        </pc:spChg>
      </pc:sldChg>
      <pc:sldChg chg="modSp add mod">
        <pc:chgData name="Alton Russell, Prof." userId="06708d83-fc2b-4190-b0c8-dc9a4695075b" providerId="ADAL" clId="{8A87ABDF-9921-BA47-91F5-663B9FEA625B}" dt="2023-03-22T13:15:34.428" v="446" actId="1076"/>
        <pc:sldMkLst>
          <pc:docMk/>
          <pc:sldMk cId="493960000" sldId="921"/>
        </pc:sldMkLst>
        <pc:spChg chg="mod">
          <ac:chgData name="Alton Russell, Prof." userId="06708d83-fc2b-4190-b0c8-dc9a4695075b" providerId="ADAL" clId="{8A87ABDF-9921-BA47-91F5-663B9FEA625B}" dt="2023-03-22T13:15:34.428" v="446" actId="1076"/>
          <ac:spMkLst>
            <pc:docMk/>
            <pc:sldMk cId="493960000" sldId="921"/>
            <ac:spMk id="23" creationId="{CDC94805-7A38-C703-D20D-867B0A445F35}"/>
          </ac:spMkLst>
        </pc:spChg>
      </pc:sldChg>
      <pc:sldChg chg="addSp delSp modSp add mod">
        <pc:chgData name="Alton Russell, Prof." userId="06708d83-fc2b-4190-b0c8-dc9a4695075b" providerId="ADAL" clId="{8A87ABDF-9921-BA47-91F5-663B9FEA625B}" dt="2023-03-22T13:44:56.301" v="1110" actId="1076"/>
        <pc:sldMkLst>
          <pc:docMk/>
          <pc:sldMk cId="3133134241" sldId="922"/>
        </pc:sldMkLst>
        <pc:spChg chg="mod">
          <ac:chgData name="Alton Russell, Prof." userId="06708d83-fc2b-4190-b0c8-dc9a4695075b" providerId="ADAL" clId="{8A87ABDF-9921-BA47-91F5-663B9FEA625B}" dt="2023-03-22T13:44:48.988" v="1107" actId="14100"/>
          <ac:spMkLst>
            <pc:docMk/>
            <pc:sldMk cId="3133134241" sldId="922"/>
            <ac:spMk id="2" creationId="{1B607692-4544-0096-89F1-46C92D8196AE}"/>
          </ac:spMkLst>
        </pc:spChg>
        <pc:spChg chg="del mod">
          <ac:chgData name="Alton Russell, Prof." userId="06708d83-fc2b-4190-b0c8-dc9a4695075b" providerId="ADAL" clId="{8A87ABDF-9921-BA47-91F5-663B9FEA625B}" dt="2023-03-22T13:40:26.113" v="908" actId="478"/>
          <ac:spMkLst>
            <pc:docMk/>
            <pc:sldMk cId="3133134241" sldId="922"/>
            <ac:spMk id="3" creationId="{35007548-7273-B336-C5D6-C50E5F04C822}"/>
          </ac:spMkLst>
        </pc:spChg>
        <pc:spChg chg="del">
          <ac:chgData name="Alton Russell, Prof." userId="06708d83-fc2b-4190-b0c8-dc9a4695075b" providerId="ADAL" clId="{8A87ABDF-9921-BA47-91F5-663B9FEA625B}" dt="2023-03-22T13:41:03.211" v="911" actId="478"/>
          <ac:spMkLst>
            <pc:docMk/>
            <pc:sldMk cId="3133134241" sldId="922"/>
            <ac:spMk id="5" creationId="{69FDA8C3-036E-ADDA-5B4E-59A3C4EB200E}"/>
          </ac:spMkLst>
        </pc:spChg>
        <pc:spChg chg="del">
          <ac:chgData name="Alton Russell, Prof." userId="06708d83-fc2b-4190-b0c8-dc9a4695075b" providerId="ADAL" clId="{8A87ABDF-9921-BA47-91F5-663B9FEA625B}" dt="2023-03-22T13:41:03.211" v="911" actId="478"/>
          <ac:spMkLst>
            <pc:docMk/>
            <pc:sldMk cId="3133134241" sldId="922"/>
            <ac:spMk id="6" creationId="{6C6F8D1D-B508-859C-416C-8957ABD990B2}"/>
          </ac:spMkLst>
        </pc:spChg>
        <pc:spChg chg="del">
          <ac:chgData name="Alton Russell, Prof." userId="06708d83-fc2b-4190-b0c8-dc9a4695075b" providerId="ADAL" clId="{8A87ABDF-9921-BA47-91F5-663B9FEA625B}" dt="2023-03-22T13:41:03.211" v="911" actId="478"/>
          <ac:spMkLst>
            <pc:docMk/>
            <pc:sldMk cId="3133134241" sldId="922"/>
            <ac:spMk id="7" creationId="{66A2B5C8-C2BC-0EA0-AA63-45C290EB8DEE}"/>
          </ac:spMkLst>
        </pc:spChg>
        <pc:spChg chg="del mod">
          <ac:chgData name="Alton Russell, Prof." userId="06708d83-fc2b-4190-b0c8-dc9a4695075b" providerId="ADAL" clId="{8A87ABDF-9921-BA47-91F5-663B9FEA625B}" dt="2023-03-22T13:40:26.113" v="908" actId="478"/>
          <ac:spMkLst>
            <pc:docMk/>
            <pc:sldMk cId="3133134241" sldId="922"/>
            <ac:spMk id="8" creationId="{DF95023B-8C36-95F3-23B9-E1D98477D23D}"/>
          </ac:spMkLst>
        </pc:spChg>
        <pc:spChg chg="del mod">
          <ac:chgData name="Alton Russell, Prof." userId="06708d83-fc2b-4190-b0c8-dc9a4695075b" providerId="ADAL" clId="{8A87ABDF-9921-BA47-91F5-663B9FEA625B}" dt="2023-03-22T13:40:26.113" v="908" actId="478"/>
          <ac:spMkLst>
            <pc:docMk/>
            <pc:sldMk cId="3133134241" sldId="922"/>
            <ac:spMk id="9" creationId="{8760B9F5-0FA2-7B00-1D92-69EF612484B2}"/>
          </ac:spMkLst>
        </pc:spChg>
        <pc:spChg chg="del mod">
          <ac:chgData name="Alton Russell, Prof." userId="06708d83-fc2b-4190-b0c8-dc9a4695075b" providerId="ADAL" clId="{8A87ABDF-9921-BA47-91F5-663B9FEA625B}" dt="2023-03-22T13:39:33.145" v="901" actId="478"/>
          <ac:spMkLst>
            <pc:docMk/>
            <pc:sldMk cId="3133134241" sldId="922"/>
            <ac:spMk id="10" creationId="{6E7B551B-6A02-81F8-E802-3F89F57A6957}"/>
          </ac:spMkLst>
        </pc:spChg>
        <pc:spChg chg="del">
          <ac:chgData name="Alton Russell, Prof." userId="06708d83-fc2b-4190-b0c8-dc9a4695075b" providerId="ADAL" clId="{8A87ABDF-9921-BA47-91F5-663B9FEA625B}" dt="2023-03-22T13:41:03.211" v="911" actId="478"/>
          <ac:spMkLst>
            <pc:docMk/>
            <pc:sldMk cId="3133134241" sldId="922"/>
            <ac:spMk id="11" creationId="{86FD362D-FEFC-F934-D11B-08302F2F181C}"/>
          </ac:spMkLst>
        </pc:spChg>
        <pc:spChg chg="add del mod">
          <ac:chgData name="Alton Russell, Prof." userId="06708d83-fc2b-4190-b0c8-dc9a4695075b" providerId="ADAL" clId="{8A87ABDF-9921-BA47-91F5-663B9FEA625B}" dt="2023-03-22T13:40:30.202" v="909" actId="478"/>
          <ac:spMkLst>
            <pc:docMk/>
            <pc:sldMk cId="3133134241" sldId="922"/>
            <ac:spMk id="13" creationId="{9B2A8E3A-3CE5-EF74-99E7-7C87950C08D7}"/>
          </ac:spMkLst>
        </pc:spChg>
        <pc:spChg chg="add mod">
          <ac:chgData name="Alton Russell, Prof." userId="06708d83-fc2b-4190-b0c8-dc9a4695075b" providerId="ADAL" clId="{8A87ABDF-9921-BA47-91F5-663B9FEA625B}" dt="2023-03-22T13:43:26.050" v="1097" actId="403"/>
          <ac:spMkLst>
            <pc:docMk/>
            <pc:sldMk cId="3133134241" sldId="922"/>
            <ac:spMk id="16" creationId="{2E16B9FF-462B-C516-3FB5-E252AC740257}"/>
          </ac:spMkLst>
        </pc:spChg>
        <pc:spChg chg="add del mod">
          <ac:chgData name="Alton Russell, Prof." userId="06708d83-fc2b-4190-b0c8-dc9a4695075b" providerId="ADAL" clId="{8A87ABDF-9921-BA47-91F5-663B9FEA625B}" dt="2023-03-22T13:44:34.336" v="1099"/>
          <ac:spMkLst>
            <pc:docMk/>
            <pc:sldMk cId="3133134241" sldId="922"/>
            <ac:spMk id="17" creationId="{B78F1EC1-AEC9-1A5F-38C4-EF22E4122C4A}"/>
          </ac:spMkLst>
        </pc:spChg>
        <pc:spChg chg="add del mod">
          <ac:chgData name="Alton Russell, Prof." userId="06708d83-fc2b-4190-b0c8-dc9a4695075b" providerId="ADAL" clId="{8A87ABDF-9921-BA47-91F5-663B9FEA625B}" dt="2023-03-22T13:44:34.336" v="1099"/>
          <ac:spMkLst>
            <pc:docMk/>
            <pc:sldMk cId="3133134241" sldId="922"/>
            <ac:spMk id="18" creationId="{7DEFA2E9-AE7C-9062-3610-96678281DCAF}"/>
          </ac:spMkLst>
        </pc:spChg>
        <pc:spChg chg="add del mod">
          <ac:chgData name="Alton Russell, Prof." userId="06708d83-fc2b-4190-b0c8-dc9a4695075b" providerId="ADAL" clId="{8A87ABDF-9921-BA47-91F5-663B9FEA625B}" dt="2023-03-22T13:44:34.336" v="1099"/>
          <ac:spMkLst>
            <pc:docMk/>
            <pc:sldMk cId="3133134241" sldId="922"/>
            <ac:spMk id="19" creationId="{61A58A84-B729-6891-8FC4-47F9027555CB}"/>
          </ac:spMkLst>
        </pc:spChg>
        <pc:spChg chg="add del mod">
          <ac:chgData name="Alton Russell, Prof." userId="06708d83-fc2b-4190-b0c8-dc9a4695075b" providerId="ADAL" clId="{8A87ABDF-9921-BA47-91F5-663B9FEA625B}" dt="2023-03-22T13:44:34.336" v="1099"/>
          <ac:spMkLst>
            <pc:docMk/>
            <pc:sldMk cId="3133134241" sldId="922"/>
            <ac:spMk id="20" creationId="{878D7A15-13CB-0720-5832-459FDF79284C}"/>
          </ac:spMkLst>
        </pc:spChg>
        <pc:picChg chg="add mod">
          <ac:chgData name="Alton Russell, Prof." userId="06708d83-fc2b-4190-b0c8-dc9a4695075b" providerId="ADAL" clId="{8A87ABDF-9921-BA47-91F5-663B9FEA625B}" dt="2023-03-22T13:43:10.690" v="1093" actId="1076"/>
          <ac:picMkLst>
            <pc:docMk/>
            <pc:sldMk cId="3133134241" sldId="922"/>
            <ac:picMk id="14" creationId="{D62C599E-5EE7-A425-05F4-85B206AE4EAC}"/>
          </ac:picMkLst>
        </pc:picChg>
        <pc:picChg chg="add mod">
          <ac:chgData name="Alton Russell, Prof." userId="06708d83-fc2b-4190-b0c8-dc9a4695075b" providerId="ADAL" clId="{8A87ABDF-9921-BA47-91F5-663B9FEA625B}" dt="2023-03-22T13:43:09.116" v="1092" actId="1076"/>
          <ac:picMkLst>
            <pc:docMk/>
            <pc:sldMk cId="3133134241" sldId="922"/>
            <ac:picMk id="15" creationId="{DF8FB217-47CF-7DD4-BD2D-404DF923E8FF}"/>
          </ac:picMkLst>
        </pc:picChg>
        <pc:picChg chg="add mod">
          <ac:chgData name="Alton Russell, Prof." userId="06708d83-fc2b-4190-b0c8-dc9a4695075b" providerId="ADAL" clId="{8A87ABDF-9921-BA47-91F5-663B9FEA625B}" dt="2023-03-22T13:44:56.301" v="1110" actId="1076"/>
          <ac:picMkLst>
            <pc:docMk/>
            <pc:sldMk cId="3133134241" sldId="922"/>
            <ac:picMk id="21" creationId="{C3E9C3F4-CDE0-9879-BE87-C50E7910FCD5}"/>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ED89DDF-7E2D-9D4B-A104-817FD210ACAE}" type="doc">
      <dgm:prSet loTypeId="urn:microsoft.com/office/officeart/2005/8/layout/bProcess3" loCatId="" qsTypeId="urn:microsoft.com/office/officeart/2005/8/quickstyle/simple1" qsCatId="simple" csTypeId="urn:microsoft.com/office/officeart/2005/8/colors/accent1_2" csCatId="accent1" phldr="1"/>
      <dgm:spPr/>
      <dgm:t>
        <a:bodyPr/>
        <a:lstStyle/>
        <a:p>
          <a:endParaRPr lang="en-US"/>
        </a:p>
      </dgm:t>
    </dgm:pt>
    <dgm:pt modelId="{E2BED886-C75E-D74D-B835-C01BFBDE9024}">
      <dgm:prSet phldrT="[Text]"/>
      <dgm:spPr>
        <a:solidFill>
          <a:srgbClr val="ED1C31"/>
        </a:solidFill>
      </dgm:spPr>
      <dgm:t>
        <a:bodyPr/>
        <a:lstStyle/>
        <a:p>
          <a:r>
            <a:rPr lang="en-US"/>
            <a:t>Construct opioid </a:t>
          </a:r>
          <a:r>
            <a:rPr lang="en-US" dirty="0"/>
            <a:t>episodes</a:t>
          </a:r>
        </a:p>
      </dgm:t>
    </dgm:pt>
    <dgm:pt modelId="{FCF57471-57E8-AC4B-B4A9-928E5D77F74A}" type="parTrans" cxnId="{897A86E4-B35A-0742-8517-4CCB09407853}">
      <dgm:prSet/>
      <dgm:spPr/>
      <dgm:t>
        <a:bodyPr/>
        <a:lstStyle/>
        <a:p>
          <a:endParaRPr lang="en-US"/>
        </a:p>
      </dgm:t>
    </dgm:pt>
    <dgm:pt modelId="{00E9E7BA-D9F7-1E48-94EB-CB7823A0742F}" type="sibTrans" cxnId="{897A86E4-B35A-0742-8517-4CCB09407853}">
      <dgm:prSet/>
      <dgm:spPr>
        <a:ln w="28575"/>
      </dgm:spPr>
      <dgm:t>
        <a:bodyPr/>
        <a:lstStyle/>
        <a:p>
          <a:endParaRPr lang="en-US"/>
        </a:p>
      </dgm:t>
    </dgm:pt>
    <dgm:pt modelId="{AC3F1EF7-ABB8-6247-B237-5A307EE30D50}">
      <dgm:prSet phldrT="[Text]"/>
      <dgm:spPr>
        <a:solidFill>
          <a:srgbClr val="ED1C31"/>
        </a:solidFill>
      </dgm:spPr>
      <dgm:t>
        <a:bodyPr/>
        <a:lstStyle/>
        <a:p>
          <a:r>
            <a:rPr lang="en-US" dirty="0"/>
            <a:t>Select cohort</a:t>
          </a:r>
        </a:p>
      </dgm:t>
    </dgm:pt>
    <dgm:pt modelId="{07242DEA-7A16-F144-A8A2-0C26B0580C7A}" type="parTrans" cxnId="{CBCB8869-AE4D-C444-983B-6CB8E03CB5D4}">
      <dgm:prSet/>
      <dgm:spPr/>
      <dgm:t>
        <a:bodyPr/>
        <a:lstStyle/>
        <a:p>
          <a:endParaRPr lang="en-US"/>
        </a:p>
      </dgm:t>
    </dgm:pt>
    <dgm:pt modelId="{ED209B5D-7C12-F440-8315-1AF81DDB0F91}" type="sibTrans" cxnId="{CBCB8869-AE4D-C444-983B-6CB8E03CB5D4}">
      <dgm:prSet/>
      <dgm:spPr>
        <a:ln w="28575"/>
      </dgm:spPr>
      <dgm:t>
        <a:bodyPr/>
        <a:lstStyle/>
        <a:p>
          <a:endParaRPr lang="en-US"/>
        </a:p>
      </dgm:t>
    </dgm:pt>
    <dgm:pt modelId="{C9DEB769-52DC-D641-88C0-A58DAC8162E8}">
      <dgm:prSet phldrT="[Text]"/>
      <dgm:spPr>
        <a:solidFill>
          <a:srgbClr val="ED1C31"/>
        </a:solidFill>
      </dgm:spPr>
      <dgm:t>
        <a:bodyPr/>
        <a:lstStyle/>
        <a:p>
          <a:r>
            <a:rPr lang="en-US" dirty="0"/>
            <a:t>Classify risk indicators</a:t>
          </a:r>
        </a:p>
      </dgm:t>
    </dgm:pt>
    <dgm:pt modelId="{C419EF6A-CEC0-914A-B316-E7EFD3AEB9C3}" type="parTrans" cxnId="{0062229B-D991-F54C-B06B-D4AE92BCABCF}">
      <dgm:prSet/>
      <dgm:spPr/>
      <dgm:t>
        <a:bodyPr/>
        <a:lstStyle/>
        <a:p>
          <a:endParaRPr lang="en-US"/>
        </a:p>
      </dgm:t>
    </dgm:pt>
    <dgm:pt modelId="{BB56282A-5879-6446-9BCF-0A927F88C1A2}" type="sibTrans" cxnId="{0062229B-D991-F54C-B06B-D4AE92BCABCF}">
      <dgm:prSet/>
      <dgm:spPr>
        <a:ln w="28575"/>
      </dgm:spPr>
      <dgm:t>
        <a:bodyPr/>
        <a:lstStyle/>
        <a:p>
          <a:endParaRPr lang="en-US"/>
        </a:p>
      </dgm:t>
    </dgm:pt>
    <dgm:pt modelId="{6E99C7EF-C47B-B047-9B69-19BC3B4B3C6B}">
      <dgm:prSet phldrT="[Text]"/>
      <dgm:spPr>
        <a:solidFill>
          <a:schemeClr val="tx2"/>
        </a:solidFill>
      </dgm:spPr>
      <dgm:t>
        <a:bodyPr/>
        <a:lstStyle/>
        <a:p>
          <a:r>
            <a:rPr lang="en-US" dirty="0"/>
            <a:t>Predict diagnosed overdoses</a:t>
          </a:r>
        </a:p>
      </dgm:t>
    </dgm:pt>
    <dgm:pt modelId="{4C7D2446-7FE7-774E-A064-6E1234B107C5}" type="parTrans" cxnId="{B2FECC62-81F7-E843-8988-64D5B89B66A2}">
      <dgm:prSet/>
      <dgm:spPr/>
      <dgm:t>
        <a:bodyPr/>
        <a:lstStyle/>
        <a:p>
          <a:endParaRPr lang="en-US"/>
        </a:p>
      </dgm:t>
    </dgm:pt>
    <dgm:pt modelId="{A29763D9-A237-914D-890D-EB2E2AA0D032}" type="sibTrans" cxnId="{B2FECC62-81F7-E843-8988-64D5B89B66A2}">
      <dgm:prSet/>
      <dgm:spPr>
        <a:ln w="28575"/>
      </dgm:spPr>
      <dgm:t>
        <a:bodyPr/>
        <a:lstStyle/>
        <a:p>
          <a:endParaRPr lang="en-US"/>
        </a:p>
      </dgm:t>
    </dgm:pt>
    <dgm:pt modelId="{3E61203E-1168-C649-8D22-1E5A0FC53F52}">
      <dgm:prSet phldrT="[Text]"/>
      <dgm:spPr>
        <a:solidFill>
          <a:schemeClr val="tx2"/>
        </a:solidFill>
      </dgm:spPr>
      <dgm:t>
        <a:bodyPr/>
        <a:lstStyle/>
        <a:p>
          <a:r>
            <a:rPr lang="en-US" dirty="0"/>
            <a:t>Impute undiagnosed overdoses</a:t>
          </a:r>
        </a:p>
      </dgm:t>
    </dgm:pt>
    <dgm:pt modelId="{E3B2FEE7-6C2F-8042-A211-5D79DE1FE7D4}" type="parTrans" cxnId="{5FD189FE-6174-7541-A718-8A748B654163}">
      <dgm:prSet/>
      <dgm:spPr/>
      <dgm:t>
        <a:bodyPr/>
        <a:lstStyle/>
        <a:p>
          <a:endParaRPr lang="en-US"/>
        </a:p>
      </dgm:t>
    </dgm:pt>
    <dgm:pt modelId="{FAAA14A2-D9FD-6A4F-9A8D-A95668C9413F}" type="sibTrans" cxnId="{5FD189FE-6174-7541-A718-8A748B654163}">
      <dgm:prSet/>
      <dgm:spPr>
        <a:ln w="28575"/>
      </dgm:spPr>
      <dgm:t>
        <a:bodyPr/>
        <a:lstStyle/>
        <a:p>
          <a:endParaRPr lang="en-US"/>
        </a:p>
      </dgm:t>
    </dgm:pt>
    <dgm:pt modelId="{E32D8876-2808-BF4E-9D74-38C93F978AE4}">
      <dgm:prSet phldrT="[Text]"/>
      <dgm:spPr>
        <a:solidFill>
          <a:srgbClr val="ED1C31"/>
        </a:solidFill>
      </dgm:spPr>
      <dgm:t>
        <a:bodyPr/>
        <a:lstStyle/>
        <a:p>
          <a:r>
            <a:rPr lang="en-US" dirty="0"/>
            <a:t>Analyze overdose rates</a:t>
          </a:r>
        </a:p>
      </dgm:t>
    </dgm:pt>
    <dgm:pt modelId="{6FED9809-EC33-4547-A2D4-22290945175A}" type="parTrans" cxnId="{760C1581-CBA9-0946-87E4-473B9E25D3DD}">
      <dgm:prSet/>
      <dgm:spPr/>
      <dgm:t>
        <a:bodyPr/>
        <a:lstStyle/>
        <a:p>
          <a:endParaRPr lang="en-US"/>
        </a:p>
      </dgm:t>
    </dgm:pt>
    <dgm:pt modelId="{45328ABD-4E31-D941-800E-F84A43D94D60}" type="sibTrans" cxnId="{760C1581-CBA9-0946-87E4-473B9E25D3DD}">
      <dgm:prSet/>
      <dgm:spPr>
        <a:ln w="28575"/>
      </dgm:spPr>
      <dgm:t>
        <a:bodyPr/>
        <a:lstStyle/>
        <a:p>
          <a:endParaRPr lang="en-US"/>
        </a:p>
      </dgm:t>
    </dgm:pt>
    <dgm:pt modelId="{E53435A3-5668-4242-ABD7-475AD8A5415D}">
      <dgm:prSet phldrT="[Text]"/>
      <dgm:spPr>
        <a:solidFill>
          <a:schemeClr val="tx2"/>
        </a:solidFill>
      </dgm:spPr>
      <dgm:t>
        <a:bodyPr/>
        <a:lstStyle/>
        <a:p>
          <a:r>
            <a:rPr lang="en-US" dirty="0"/>
            <a:t>Simulate outcomes with naloxone</a:t>
          </a:r>
        </a:p>
      </dgm:t>
    </dgm:pt>
    <dgm:pt modelId="{BB385DDE-F64C-744E-B086-0A7E61B24766}" type="parTrans" cxnId="{C55CFBB3-FEE2-4C44-A073-6E220A406131}">
      <dgm:prSet/>
      <dgm:spPr/>
      <dgm:t>
        <a:bodyPr/>
        <a:lstStyle/>
        <a:p>
          <a:endParaRPr lang="en-US"/>
        </a:p>
      </dgm:t>
    </dgm:pt>
    <dgm:pt modelId="{6294B25F-6926-C343-AD2C-D37FC534036C}" type="sibTrans" cxnId="{C55CFBB3-FEE2-4C44-A073-6E220A406131}">
      <dgm:prSet/>
      <dgm:spPr>
        <a:ln w="28575"/>
      </dgm:spPr>
      <dgm:t>
        <a:bodyPr/>
        <a:lstStyle/>
        <a:p>
          <a:endParaRPr lang="en-US"/>
        </a:p>
      </dgm:t>
    </dgm:pt>
    <dgm:pt modelId="{FED34125-5FCA-6E47-B98F-6AA6F892DF72}">
      <dgm:prSet phldrT="[Text]"/>
      <dgm:spPr>
        <a:solidFill>
          <a:schemeClr val="tx2"/>
        </a:solidFill>
      </dgm:spPr>
      <dgm:t>
        <a:bodyPr/>
        <a:lstStyle/>
        <a:p>
          <a:r>
            <a:rPr lang="en-US" dirty="0"/>
            <a:t>Analyze distributional impacts</a:t>
          </a:r>
        </a:p>
      </dgm:t>
    </dgm:pt>
    <dgm:pt modelId="{3A4CC111-3988-FC46-8A97-30C6FE47A00D}" type="parTrans" cxnId="{E89D2A3C-E894-8248-A528-5D3E241AA67D}">
      <dgm:prSet/>
      <dgm:spPr/>
      <dgm:t>
        <a:bodyPr/>
        <a:lstStyle/>
        <a:p>
          <a:endParaRPr lang="en-US"/>
        </a:p>
      </dgm:t>
    </dgm:pt>
    <dgm:pt modelId="{169441E5-A20E-8D42-8889-DE2A4CD6AAA3}" type="sibTrans" cxnId="{E89D2A3C-E894-8248-A528-5D3E241AA67D}">
      <dgm:prSet/>
      <dgm:spPr/>
      <dgm:t>
        <a:bodyPr/>
        <a:lstStyle/>
        <a:p>
          <a:endParaRPr lang="en-US"/>
        </a:p>
      </dgm:t>
    </dgm:pt>
    <dgm:pt modelId="{2D7F09DB-7FB7-7544-A7A1-79E22DBAC37A}" type="pres">
      <dgm:prSet presAssocID="{2ED89DDF-7E2D-9D4B-A104-817FD210ACAE}" presName="Name0" presStyleCnt="0">
        <dgm:presLayoutVars>
          <dgm:dir/>
          <dgm:resizeHandles val="exact"/>
        </dgm:presLayoutVars>
      </dgm:prSet>
      <dgm:spPr/>
    </dgm:pt>
    <dgm:pt modelId="{C88A88F0-7EB2-7A43-BF47-A9DB6010B30C}" type="pres">
      <dgm:prSet presAssocID="{E2BED886-C75E-D74D-B835-C01BFBDE9024}" presName="node" presStyleLbl="node1" presStyleIdx="0" presStyleCnt="8">
        <dgm:presLayoutVars>
          <dgm:bulletEnabled val="1"/>
        </dgm:presLayoutVars>
      </dgm:prSet>
      <dgm:spPr/>
    </dgm:pt>
    <dgm:pt modelId="{FDE4C624-69DE-C240-B1DE-4732BFA1ECC6}" type="pres">
      <dgm:prSet presAssocID="{00E9E7BA-D9F7-1E48-94EB-CB7823A0742F}" presName="sibTrans" presStyleLbl="sibTrans1D1" presStyleIdx="0" presStyleCnt="7"/>
      <dgm:spPr/>
    </dgm:pt>
    <dgm:pt modelId="{634225D8-3609-0B4B-9BAE-58D72768F35F}" type="pres">
      <dgm:prSet presAssocID="{00E9E7BA-D9F7-1E48-94EB-CB7823A0742F}" presName="connectorText" presStyleLbl="sibTrans1D1" presStyleIdx="0" presStyleCnt="7"/>
      <dgm:spPr/>
    </dgm:pt>
    <dgm:pt modelId="{A3BD42A1-C122-0940-B621-D091EAD060CF}" type="pres">
      <dgm:prSet presAssocID="{AC3F1EF7-ABB8-6247-B237-5A307EE30D50}" presName="node" presStyleLbl="node1" presStyleIdx="1" presStyleCnt="8">
        <dgm:presLayoutVars>
          <dgm:bulletEnabled val="1"/>
        </dgm:presLayoutVars>
      </dgm:prSet>
      <dgm:spPr/>
    </dgm:pt>
    <dgm:pt modelId="{3FAFC632-3400-C647-ADD9-9B350ABD2DC4}" type="pres">
      <dgm:prSet presAssocID="{ED209B5D-7C12-F440-8315-1AF81DDB0F91}" presName="sibTrans" presStyleLbl="sibTrans1D1" presStyleIdx="1" presStyleCnt="7"/>
      <dgm:spPr/>
    </dgm:pt>
    <dgm:pt modelId="{853FA639-827B-B844-AA02-CEAE57902466}" type="pres">
      <dgm:prSet presAssocID="{ED209B5D-7C12-F440-8315-1AF81DDB0F91}" presName="connectorText" presStyleLbl="sibTrans1D1" presStyleIdx="1" presStyleCnt="7"/>
      <dgm:spPr/>
    </dgm:pt>
    <dgm:pt modelId="{1B18EC15-E01E-824F-A231-3803E1C6D5FF}" type="pres">
      <dgm:prSet presAssocID="{C9DEB769-52DC-D641-88C0-A58DAC8162E8}" presName="node" presStyleLbl="node1" presStyleIdx="2" presStyleCnt="8">
        <dgm:presLayoutVars>
          <dgm:bulletEnabled val="1"/>
        </dgm:presLayoutVars>
      </dgm:prSet>
      <dgm:spPr/>
    </dgm:pt>
    <dgm:pt modelId="{2E33D775-D7E3-E945-8749-C7DF5C5D8D99}" type="pres">
      <dgm:prSet presAssocID="{BB56282A-5879-6446-9BCF-0A927F88C1A2}" presName="sibTrans" presStyleLbl="sibTrans1D1" presStyleIdx="2" presStyleCnt="7"/>
      <dgm:spPr/>
    </dgm:pt>
    <dgm:pt modelId="{9D4ED5FD-F646-7C4F-AE0D-40C594ADBB60}" type="pres">
      <dgm:prSet presAssocID="{BB56282A-5879-6446-9BCF-0A927F88C1A2}" presName="connectorText" presStyleLbl="sibTrans1D1" presStyleIdx="2" presStyleCnt="7"/>
      <dgm:spPr/>
    </dgm:pt>
    <dgm:pt modelId="{C7E8D368-24F4-334E-AE17-FF2175651C85}" type="pres">
      <dgm:prSet presAssocID="{E32D8876-2808-BF4E-9D74-38C93F978AE4}" presName="node" presStyleLbl="node1" presStyleIdx="3" presStyleCnt="8">
        <dgm:presLayoutVars>
          <dgm:bulletEnabled val="1"/>
        </dgm:presLayoutVars>
      </dgm:prSet>
      <dgm:spPr/>
    </dgm:pt>
    <dgm:pt modelId="{EEB676A7-27CD-F94E-9EFF-6D5FA30E4F0B}" type="pres">
      <dgm:prSet presAssocID="{45328ABD-4E31-D941-800E-F84A43D94D60}" presName="sibTrans" presStyleLbl="sibTrans1D1" presStyleIdx="3" presStyleCnt="7"/>
      <dgm:spPr/>
    </dgm:pt>
    <dgm:pt modelId="{5AA229DF-B96D-8E4B-B003-4FD754AB2E4B}" type="pres">
      <dgm:prSet presAssocID="{45328ABD-4E31-D941-800E-F84A43D94D60}" presName="connectorText" presStyleLbl="sibTrans1D1" presStyleIdx="3" presStyleCnt="7"/>
      <dgm:spPr/>
    </dgm:pt>
    <dgm:pt modelId="{C5D5E661-1062-A649-AB10-2695D5823B2A}" type="pres">
      <dgm:prSet presAssocID="{6E99C7EF-C47B-B047-9B69-19BC3B4B3C6B}" presName="node" presStyleLbl="node1" presStyleIdx="4" presStyleCnt="8">
        <dgm:presLayoutVars>
          <dgm:bulletEnabled val="1"/>
        </dgm:presLayoutVars>
      </dgm:prSet>
      <dgm:spPr/>
    </dgm:pt>
    <dgm:pt modelId="{91ADDE16-C42A-7747-885E-EAC495F6CB9F}" type="pres">
      <dgm:prSet presAssocID="{A29763D9-A237-914D-890D-EB2E2AA0D032}" presName="sibTrans" presStyleLbl="sibTrans1D1" presStyleIdx="4" presStyleCnt="7"/>
      <dgm:spPr/>
    </dgm:pt>
    <dgm:pt modelId="{96795C97-06ED-6544-AC62-6ACD78B5B959}" type="pres">
      <dgm:prSet presAssocID="{A29763D9-A237-914D-890D-EB2E2AA0D032}" presName="connectorText" presStyleLbl="sibTrans1D1" presStyleIdx="4" presStyleCnt="7"/>
      <dgm:spPr/>
    </dgm:pt>
    <dgm:pt modelId="{9FBE70B0-5A53-2247-B055-76C68BB59031}" type="pres">
      <dgm:prSet presAssocID="{3E61203E-1168-C649-8D22-1E5A0FC53F52}" presName="node" presStyleLbl="node1" presStyleIdx="5" presStyleCnt="8">
        <dgm:presLayoutVars>
          <dgm:bulletEnabled val="1"/>
        </dgm:presLayoutVars>
      </dgm:prSet>
      <dgm:spPr/>
    </dgm:pt>
    <dgm:pt modelId="{CE745B7F-88C7-A145-9D06-3CA995FE3B0E}" type="pres">
      <dgm:prSet presAssocID="{FAAA14A2-D9FD-6A4F-9A8D-A95668C9413F}" presName="sibTrans" presStyleLbl="sibTrans1D1" presStyleIdx="5" presStyleCnt="7"/>
      <dgm:spPr/>
    </dgm:pt>
    <dgm:pt modelId="{9B5656DB-65A8-2240-8955-3BFE0302C73D}" type="pres">
      <dgm:prSet presAssocID="{FAAA14A2-D9FD-6A4F-9A8D-A95668C9413F}" presName="connectorText" presStyleLbl="sibTrans1D1" presStyleIdx="5" presStyleCnt="7"/>
      <dgm:spPr/>
    </dgm:pt>
    <dgm:pt modelId="{83A721C7-6B2D-AC43-84D8-7FBF60D89273}" type="pres">
      <dgm:prSet presAssocID="{E53435A3-5668-4242-ABD7-475AD8A5415D}" presName="node" presStyleLbl="node1" presStyleIdx="6" presStyleCnt="8">
        <dgm:presLayoutVars>
          <dgm:bulletEnabled val="1"/>
        </dgm:presLayoutVars>
      </dgm:prSet>
      <dgm:spPr/>
    </dgm:pt>
    <dgm:pt modelId="{E93FAA18-5A4E-F241-B0D4-9835EEDC101A}" type="pres">
      <dgm:prSet presAssocID="{6294B25F-6926-C343-AD2C-D37FC534036C}" presName="sibTrans" presStyleLbl="sibTrans1D1" presStyleIdx="6" presStyleCnt="7"/>
      <dgm:spPr/>
    </dgm:pt>
    <dgm:pt modelId="{629EE45F-D290-5E4E-9F81-910F28142655}" type="pres">
      <dgm:prSet presAssocID="{6294B25F-6926-C343-AD2C-D37FC534036C}" presName="connectorText" presStyleLbl="sibTrans1D1" presStyleIdx="6" presStyleCnt="7"/>
      <dgm:spPr/>
    </dgm:pt>
    <dgm:pt modelId="{D043AC34-F674-5148-A2E4-4EC7F041401A}" type="pres">
      <dgm:prSet presAssocID="{FED34125-5FCA-6E47-B98F-6AA6F892DF72}" presName="node" presStyleLbl="node1" presStyleIdx="7" presStyleCnt="8">
        <dgm:presLayoutVars>
          <dgm:bulletEnabled val="1"/>
        </dgm:presLayoutVars>
      </dgm:prSet>
      <dgm:spPr/>
    </dgm:pt>
  </dgm:ptLst>
  <dgm:cxnLst>
    <dgm:cxn modelId="{032D1C00-8C77-114A-8F95-AFF2FA9FB574}" type="presOf" srcId="{E53435A3-5668-4242-ABD7-475AD8A5415D}" destId="{83A721C7-6B2D-AC43-84D8-7FBF60D89273}" srcOrd="0" destOrd="0" presId="urn:microsoft.com/office/officeart/2005/8/layout/bProcess3"/>
    <dgm:cxn modelId="{433D7A13-E9D3-464E-8CE8-7947C0C2837E}" type="presOf" srcId="{E2BED886-C75E-D74D-B835-C01BFBDE9024}" destId="{C88A88F0-7EB2-7A43-BF47-A9DB6010B30C}" srcOrd="0" destOrd="0" presId="urn:microsoft.com/office/officeart/2005/8/layout/bProcess3"/>
    <dgm:cxn modelId="{4693A539-1E0E-9946-91D7-3CDFEEEE84FB}" type="presOf" srcId="{ED209B5D-7C12-F440-8315-1AF81DDB0F91}" destId="{3FAFC632-3400-C647-ADD9-9B350ABD2DC4}" srcOrd="0" destOrd="0" presId="urn:microsoft.com/office/officeart/2005/8/layout/bProcess3"/>
    <dgm:cxn modelId="{E89D2A3C-E894-8248-A528-5D3E241AA67D}" srcId="{2ED89DDF-7E2D-9D4B-A104-817FD210ACAE}" destId="{FED34125-5FCA-6E47-B98F-6AA6F892DF72}" srcOrd="7" destOrd="0" parTransId="{3A4CC111-3988-FC46-8A97-30C6FE47A00D}" sibTransId="{169441E5-A20E-8D42-8889-DE2A4CD6AAA3}"/>
    <dgm:cxn modelId="{4DADFE3F-49D9-C74B-866E-84EBD5CDA50A}" type="presOf" srcId="{E32D8876-2808-BF4E-9D74-38C93F978AE4}" destId="{C7E8D368-24F4-334E-AE17-FF2175651C85}" srcOrd="0" destOrd="0" presId="urn:microsoft.com/office/officeart/2005/8/layout/bProcess3"/>
    <dgm:cxn modelId="{FA464943-2672-414F-BF5D-0B210E2C6B01}" type="presOf" srcId="{AC3F1EF7-ABB8-6247-B237-5A307EE30D50}" destId="{A3BD42A1-C122-0940-B621-D091EAD060CF}" srcOrd="0" destOrd="0" presId="urn:microsoft.com/office/officeart/2005/8/layout/bProcess3"/>
    <dgm:cxn modelId="{5C46FF44-39D7-5543-9B96-8056E7E25172}" type="presOf" srcId="{FED34125-5FCA-6E47-B98F-6AA6F892DF72}" destId="{D043AC34-F674-5148-A2E4-4EC7F041401A}" srcOrd="0" destOrd="0" presId="urn:microsoft.com/office/officeart/2005/8/layout/bProcess3"/>
    <dgm:cxn modelId="{CEE48E58-2726-0D40-9229-9631875D7A90}" type="presOf" srcId="{2ED89DDF-7E2D-9D4B-A104-817FD210ACAE}" destId="{2D7F09DB-7FB7-7544-A7A1-79E22DBAC37A}" srcOrd="0" destOrd="0" presId="urn:microsoft.com/office/officeart/2005/8/layout/bProcess3"/>
    <dgm:cxn modelId="{CFF8195D-BCB6-C04A-AC91-2F3ED5DAC0A3}" type="presOf" srcId="{C9DEB769-52DC-D641-88C0-A58DAC8162E8}" destId="{1B18EC15-E01E-824F-A231-3803E1C6D5FF}" srcOrd="0" destOrd="0" presId="urn:microsoft.com/office/officeart/2005/8/layout/bProcess3"/>
    <dgm:cxn modelId="{E780D15E-4735-F54C-9DC5-56C774CBBA2A}" type="presOf" srcId="{3E61203E-1168-C649-8D22-1E5A0FC53F52}" destId="{9FBE70B0-5A53-2247-B055-76C68BB59031}" srcOrd="0" destOrd="0" presId="urn:microsoft.com/office/officeart/2005/8/layout/bProcess3"/>
    <dgm:cxn modelId="{1766695F-6D3C-F14A-8DA9-2455C0D9E1A0}" type="presOf" srcId="{45328ABD-4E31-D941-800E-F84A43D94D60}" destId="{EEB676A7-27CD-F94E-9EFF-6D5FA30E4F0B}" srcOrd="0" destOrd="0" presId="urn:microsoft.com/office/officeart/2005/8/layout/bProcess3"/>
    <dgm:cxn modelId="{B2FECC62-81F7-E843-8988-64D5B89B66A2}" srcId="{2ED89DDF-7E2D-9D4B-A104-817FD210ACAE}" destId="{6E99C7EF-C47B-B047-9B69-19BC3B4B3C6B}" srcOrd="4" destOrd="0" parTransId="{4C7D2446-7FE7-774E-A064-6E1234B107C5}" sibTransId="{A29763D9-A237-914D-890D-EB2E2AA0D032}"/>
    <dgm:cxn modelId="{357ACE63-B8B1-7343-A334-FEF5340F0FAD}" type="presOf" srcId="{ED209B5D-7C12-F440-8315-1AF81DDB0F91}" destId="{853FA639-827B-B844-AA02-CEAE57902466}" srcOrd="1" destOrd="0" presId="urn:microsoft.com/office/officeart/2005/8/layout/bProcess3"/>
    <dgm:cxn modelId="{CBCB8869-AE4D-C444-983B-6CB8E03CB5D4}" srcId="{2ED89DDF-7E2D-9D4B-A104-817FD210ACAE}" destId="{AC3F1EF7-ABB8-6247-B237-5A307EE30D50}" srcOrd="1" destOrd="0" parTransId="{07242DEA-7A16-F144-A8A2-0C26B0580C7A}" sibTransId="{ED209B5D-7C12-F440-8315-1AF81DDB0F91}"/>
    <dgm:cxn modelId="{63518173-325E-E14A-AAFC-D6599FED86F7}" type="presOf" srcId="{00E9E7BA-D9F7-1E48-94EB-CB7823A0742F}" destId="{FDE4C624-69DE-C240-B1DE-4732BFA1ECC6}" srcOrd="0" destOrd="0" presId="urn:microsoft.com/office/officeart/2005/8/layout/bProcess3"/>
    <dgm:cxn modelId="{9E84B47D-4989-184B-9ECE-83484869AAB3}" type="presOf" srcId="{FAAA14A2-D9FD-6A4F-9A8D-A95668C9413F}" destId="{9B5656DB-65A8-2240-8955-3BFE0302C73D}" srcOrd="1" destOrd="0" presId="urn:microsoft.com/office/officeart/2005/8/layout/bProcess3"/>
    <dgm:cxn modelId="{760C1581-CBA9-0946-87E4-473B9E25D3DD}" srcId="{2ED89DDF-7E2D-9D4B-A104-817FD210ACAE}" destId="{E32D8876-2808-BF4E-9D74-38C93F978AE4}" srcOrd="3" destOrd="0" parTransId="{6FED9809-EC33-4547-A2D4-22290945175A}" sibTransId="{45328ABD-4E31-D941-800E-F84A43D94D60}"/>
    <dgm:cxn modelId="{48A96F89-AC5B-3D48-AB2C-6FA9D4AD285C}" type="presOf" srcId="{BB56282A-5879-6446-9BCF-0A927F88C1A2}" destId="{2E33D775-D7E3-E945-8749-C7DF5C5D8D99}" srcOrd="0" destOrd="0" presId="urn:microsoft.com/office/officeart/2005/8/layout/bProcess3"/>
    <dgm:cxn modelId="{24041890-0D03-EC44-9701-2106BCEB85AD}" type="presOf" srcId="{6294B25F-6926-C343-AD2C-D37FC534036C}" destId="{629EE45F-D290-5E4E-9F81-910F28142655}" srcOrd="1" destOrd="0" presId="urn:microsoft.com/office/officeart/2005/8/layout/bProcess3"/>
    <dgm:cxn modelId="{0062229B-D991-F54C-B06B-D4AE92BCABCF}" srcId="{2ED89DDF-7E2D-9D4B-A104-817FD210ACAE}" destId="{C9DEB769-52DC-D641-88C0-A58DAC8162E8}" srcOrd="2" destOrd="0" parTransId="{C419EF6A-CEC0-914A-B316-E7EFD3AEB9C3}" sibTransId="{BB56282A-5879-6446-9BCF-0A927F88C1A2}"/>
    <dgm:cxn modelId="{51FBC3A1-AC70-BE41-81DF-AE9D568A797B}" type="presOf" srcId="{A29763D9-A237-914D-890D-EB2E2AA0D032}" destId="{91ADDE16-C42A-7747-885E-EAC495F6CB9F}" srcOrd="0" destOrd="0" presId="urn:microsoft.com/office/officeart/2005/8/layout/bProcess3"/>
    <dgm:cxn modelId="{9F043CA6-C8C8-374C-88C4-BDECBBF33E79}" type="presOf" srcId="{00E9E7BA-D9F7-1E48-94EB-CB7823A0742F}" destId="{634225D8-3609-0B4B-9BAE-58D72768F35F}" srcOrd="1" destOrd="0" presId="urn:microsoft.com/office/officeart/2005/8/layout/bProcess3"/>
    <dgm:cxn modelId="{48D2B4B0-ACC3-824E-8A3B-61F87386431A}" type="presOf" srcId="{BB56282A-5879-6446-9BCF-0A927F88C1A2}" destId="{9D4ED5FD-F646-7C4F-AE0D-40C594ADBB60}" srcOrd="1" destOrd="0" presId="urn:microsoft.com/office/officeart/2005/8/layout/bProcess3"/>
    <dgm:cxn modelId="{B04C33B2-8BA8-074A-8349-2C26507492E7}" type="presOf" srcId="{A29763D9-A237-914D-890D-EB2E2AA0D032}" destId="{96795C97-06ED-6544-AC62-6ACD78B5B959}" srcOrd="1" destOrd="0" presId="urn:microsoft.com/office/officeart/2005/8/layout/bProcess3"/>
    <dgm:cxn modelId="{C55CFBB3-FEE2-4C44-A073-6E220A406131}" srcId="{2ED89DDF-7E2D-9D4B-A104-817FD210ACAE}" destId="{E53435A3-5668-4242-ABD7-475AD8A5415D}" srcOrd="6" destOrd="0" parTransId="{BB385DDE-F64C-744E-B086-0A7E61B24766}" sibTransId="{6294B25F-6926-C343-AD2C-D37FC534036C}"/>
    <dgm:cxn modelId="{12BCDEBA-0862-8044-B283-ED5EAA1DBBC4}" type="presOf" srcId="{6E99C7EF-C47B-B047-9B69-19BC3B4B3C6B}" destId="{C5D5E661-1062-A649-AB10-2695D5823B2A}" srcOrd="0" destOrd="0" presId="urn:microsoft.com/office/officeart/2005/8/layout/bProcess3"/>
    <dgm:cxn modelId="{733C65D0-7178-8F44-80BC-71AFA88B98BB}" type="presOf" srcId="{6294B25F-6926-C343-AD2C-D37FC534036C}" destId="{E93FAA18-5A4E-F241-B0D4-9835EEDC101A}" srcOrd="0" destOrd="0" presId="urn:microsoft.com/office/officeart/2005/8/layout/bProcess3"/>
    <dgm:cxn modelId="{F77653D5-FA16-0D4C-B87C-26C20DE837ED}" type="presOf" srcId="{45328ABD-4E31-D941-800E-F84A43D94D60}" destId="{5AA229DF-B96D-8E4B-B003-4FD754AB2E4B}" srcOrd="1" destOrd="0" presId="urn:microsoft.com/office/officeart/2005/8/layout/bProcess3"/>
    <dgm:cxn modelId="{F18BA6E0-C34A-2E44-BA38-54D02E443BC4}" type="presOf" srcId="{FAAA14A2-D9FD-6A4F-9A8D-A95668C9413F}" destId="{CE745B7F-88C7-A145-9D06-3CA995FE3B0E}" srcOrd="0" destOrd="0" presId="urn:microsoft.com/office/officeart/2005/8/layout/bProcess3"/>
    <dgm:cxn modelId="{897A86E4-B35A-0742-8517-4CCB09407853}" srcId="{2ED89DDF-7E2D-9D4B-A104-817FD210ACAE}" destId="{E2BED886-C75E-D74D-B835-C01BFBDE9024}" srcOrd="0" destOrd="0" parTransId="{FCF57471-57E8-AC4B-B4A9-928E5D77F74A}" sibTransId="{00E9E7BA-D9F7-1E48-94EB-CB7823A0742F}"/>
    <dgm:cxn modelId="{5FD189FE-6174-7541-A718-8A748B654163}" srcId="{2ED89DDF-7E2D-9D4B-A104-817FD210ACAE}" destId="{3E61203E-1168-C649-8D22-1E5A0FC53F52}" srcOrd="5" destOrd="0" parTransId="{E3B2FEE7-6C2F-8042-A211-5D79DE1FE7D4}" sibTransId="{FAAA14A2-D9FD-6A4F-9A8D-A95668C9413F}"/>
    <dgm:cxn modelId="{BD777342-BF7E-2B4F-9B3A-4F48ED974017}" type="presParOf" srcId="{2D7F09DB-7FB7-7544-A7A1-79E22DBAC37A}" destId="{C88A88F0-7EB2-7A43-BF47-A9DB6010B30C}" srcOrd="0" destOrd="0" presId="urn:microsoft.com/office/officeart/2005/8/layout/bProcess3"/>
    <dgm:cxn modelId="{157F5598-020D-C643-8CA3-6807C6A8AED2}" type="presParOf" srcId="{2D7F09DB-7FB7-7544-A7A1-79E22DBAC37A}" destId="{FDE4C624-69DE-C240-B1DE-4732BFA1ECC6}" srcOrd="1" destOrd="0" presId="urn:microsoft.com/office/officeart/2005/8/layout/bProcess3"/>
    <dgm:cxn modelId="{3DB5CA93-7971-F14A-9E61-6BD1D9BBF193}" type="presParOf" srcId="{FDE4C624-69DE-C240-B1DE-4732BFA1ECC6}" destId="{634225D8-3609-0B4B-9BAE-58D72768F35F}" srcOrd="0" destOrd="0" presId="urn:microsoft.com/office/officeart/2005/8/layout/bProcess3"/>
    <dgm:cxn modelId="{E87F7761-48AD-A54F-BB62-D178B0B4E35B}" type="presParOf" srcId="{2D7F09DB-7FB7-7544-A7A1-79E22DBAC37A}" destId="{A3BD42A1-C122-0940-B621-D091EAD060CF}" srcOrd="2" destOrd="0" presId="urn:microsoft.com/office/officeart/2005/8/layout/bProcess3"/>
    <dgm:cxn modelId="{65D57E2C-1CC8-314C-BD8B-42C4486EBB42}" type="presParOf" srcId="{2D7F09DB-7FB7-7544-A7A1-79E22DBAC37A}" destId="{3FAFC632-3400-C647-ADD9-9B350ABD2DC4}" srcOrd="3" destOrd="0" presId="urn:microsoft.com/office/officeart/2005/8/layout/bProcess3"/>
    <dgm:cxn modelId="{9B3AA51F-D73A-744D-8DF6-D255E7411C4B}" type="presParOf" srcId="{3FAFC632-3400-C647-ADD9-9B350ABD2DC4}" destId="{853FA639-827B-B844-AA02-CEAE57902466}" srcOrd="0" destOrd="0" presId="urn:microsoft.com/office/officeart/2005/8/layout/bProcess3"/>
    <dgm:cxn modelId="{6903FA8C-D08D-9F45-96D9-8CDBAB225595}" type="presParOf" srcId="{2D7F09DB-7FB7-7544-A7A1-79E22DBAC37A}" destId="{1B18EC15-E01E-824F-A231-3803E1C6D5FF}" srcOrd="4" destOrd="0" presId="urn:microsoft.com/office/officeart/2005/8/layout/bProcess3"/>
    <dgm:cxn modelId="{68BF6D45-2036-A64B-9DD7-B92BB579B892}" type="presParOf" srcId="{2D7F09DB-7FB7-7544-A7A1-79E22DBAC37A}" destId="{2E33D775-D7E3-E945-8749-C7DF5C5D8D99}" srcOrd="5" destOrd="0" presId="urn:microsoft.com/office/officeart/2005/8/layout/bProcess3"/>
    <dgm:cxn modelId="{8A37468A-176A-A441-A9E3-2A35CC464FCA}" type="presParOf" srcId="{2E33D775-D7E3-E945-8749-C7DF5C5D8D99}" destId="{9D4ED5FD-F646-7C4F-AE0D-40C594ADBB60}" srcOrd="0" destOrd="0" presId="urn:microsoft.com/office/officeart/2005/8/layout/bProcess3"/>
    <dgm:cxn modelId="{188A9D66-A5F0-0A40-A340-24E690C83210}" type="presParOf" srcId="{2D7F09DB-7FB7-7544-A7A1-79E22DBAC37A}" destId="{C7E8D368-24F4-334E-AE17-FF2175651C85}" srcOrd="6" destOrd="0" presId="urn:microsoft.com/office/officeart/2005/8/layout/bProcess3"/>
    <dgm:cxn modelId="{A484739D-DE49-E946-8F27-551FE2C957D1}" type="presParOf" srcId="{2D7F09DB-7FB7-7544-A7A1-79E22DBAC37A}" destId="{EEB676A7-27CD-F94E-9EFF-6D5FA30E4F0B}" srcOrd="7" destOrd="0" presId="urn:microsoft.com/office/officeart/2005/8/layout/bProcess3"/>
    <dgm:cxn modelId="{A63EDA8B-61A8-7E49-A5EC-378768AD2166}" type="presParOf" srcId="{EEB676A7-27CD-F94E-9EFF-6D5FA30E4F0B}" destId="{5AA229DF-B96D-8E4B-B003-4FD754AB2E4B}" srcOrd="0" destOrd="0" presId="urn:microsoft.com/office/officeart/2005/8/layout/bProcess3"/>
    <dgm:cxn modelId="{E56EB297-962B-7840-9407-57F45EEFBED6}" type="presParOf" srcId="{2D7F09DB-7FB7-7544-A7A1-79E22DBAC37A}" destId="{C5D5E661-1062-A649-AB10-2695D5823B2A}" srcOrd="8" destOrd="0" presId="urn:microsoft.com/office/officeart/2005/8/layout/bProcess3"/>
    <dgm:cxn modelId="{0299BD9D-A257-DF42-9362-DF034861F296}" type="presParOf" srcId="{2D7F09DB-7FB7-7544-A7A1-79E22DBAC37A}" destId="{91ADDE16-C42A-7747-885E-EAC495F6CB9F}" srcOrd="9" destOrd="0" presId="urn:microsoft.com/office/officeart/2005/8/layout/bProcess3"/>
    <dgm:cxn modelId="{FC1DA07D-C38E-794B-A688-A4C32EABF437}" type="presParOf" srcId="{91ADDE16-C42A-7747-885E-EAC495F6CB9F}" destId="{96795C97-06ED-6544-AC62-6ACD78B5B959}" srcOrd="0" destOrd="0" presId="urn:microsoft.com/office/officeart/2005/8/layout/bProcess3"/>
    <dgm:cxn modelId="{DC17D925-F21D-8844-B096-F0F046F14F98}" type="presParOf" srcId="{2D7F09DB-7FB7-7544-A7A1-79E22DBAC37A}" destId="{9FBE70B0-5A53-2247-B055-76C68BB59031}" srcOrd="10" destOrd="0" presId="urn:microsoft.com/office/officeart/2005/8/layout/bProcess3"/>
    <dgm:cxn modelId="{9FF55DA7-5A31-FD4C-ABED-DBA29B8CA773}" type="presParOf" srcId="{2D7F09DB-7FB7-7544-A7A1-79E22DBAC37A}" destId="{CE745B7F-88C7-A145-9D06-3CA995FE3B0E}" srcOrd="11" destOrd="0" presId="urn:microsoft.com/office/officeart/2005/8/layout/bProcess3"/>
    <dgm:cxn modelId="{546D6A14-C768-3947-AEBA-FA49872F5E3F}" type="presParOf" srcId="{CE745B7F-88C7-A145-9D06-3CA995FE3B0E}" destId="{9B5656DB-65A8-2240-8955-3BFE0302C73D}" srcOrd="0" destOrd="0" presId="urn:microsoft.com/office/officeart/2005/8/layout/bProcess3"/>
    <dgm:cxn modelId="{09EF2246-2E84-B843-A942-9A592E47DE56}" type="presParOf" srcId="{2D7F09DB-7FB7-7544-A7A1-79E22DBAC37A}" destId="{83A721C7-6B2D-AC43-84D8-7FBF60D89273}" srcOrd="12" destOrd="0" presId="urn:microsoft.com/office/officeart/2005/8/layout/bProcess3"/>
    <dgm:cxn modelId="{F213366E-0331-984B-9A8C-F21211DD9479}" type="presParOf" srcId="{2D7F09DB-7FB7-7544-A7A1-79E22DBAC37A}" destId="{E93FAA18-5A4E-F241-B0D4-9835EEDC101A}" srcOrd="13" destOrd="0" presId="urn:microsoft.com/office/officeart/2005/8/layout/bProcess3"/>
    <dgm:cxn modelId="{78A99127-A764-FC4B-9A23-0359F9168F8E}" type="presParOf" srcId="{E93FAA18-5A4E-F241-B0D4-9835EEDC101A}" destId="{629EE45F-D290-5E4E-9F81-910F28142655}" srcOrd="0" destOrd="0" presId="urn:microsoft.com/office/officeart/2005/8/layout/bProcess3"/>
    <dgm:cxn modelId="{38F6A5B2-8692-A241-82FB-1638B4F499A7}" type="presParOf" srcId="{2D7F09DB-7FB7-7544-A7A1-79E22DBAC37A}" destId="{D043AC34-F674-5148-A2E4-4EC7F041401A}" srcOrd="14" destOrd="0" presId="urn:microsoft.com/office/officeart/2005/8/layout/b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DE4C624-69DE-C240-B1DE-4732BFA1ECC6}">
      <dsp:nvSpPr>
        <dsp:cNvPr id="0" name=""/>
        <dsp:cNvSpPr/>
      </dsp:nvSpPr>
      <dsp:spPr>
        <a:xfrm>
          <a:off x="2149902" y="1249489"/>
          <a:ext cx="463830" cy="91440"/>
        </a:xfrm>
        <a:custGeom>
          <a:avLst/>
          <a:gdLst/>
          <a:ahLst/>
          <a:cxnLst/>
          <a:rect l="0" t="0" r="0" b="0"/>
          <a:pathLst>
            <a:path>
              <a:moveTo>
                <a:pt x="0" y="45720"/>
              </a:moveTo>
              <a:lnTo>
                <a:pt x="463830" y="45720"/>
              </a:lnTo>
            </a:path>
          </a:pathLst>
        </a:custGeom>
        <a:noFill/>
        <a:ln w="28575" cap="flat" cmpd="sng" algn="ctr">
          <a:solidFill>
            <a:scrgbClr r="0" g="0" b="0"/>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369456" y="1292737"/>
        <a:ext cx="24721" cy="4944"/>
      </dsp:txXfrm>
    </dsp:sp>
    <dsp:sp modelId="{C88A88F0-7EB2-7A43-BF47-A9DB6010B30C}">
      <dsp:nvSpPr>
        <dsp:cNvPr id="0" name=""/>
        <dsp:cNvSpPr/>
      </dsp:nvSpPr>
      <dsp:spPr>
        <a:xfrm>
          <a:off x="2006" y="650301"/>
          <a:ext cx="2149695" cy="1289817"/>
        </a:xfrm>
        <a:prstGeom prst="rect">
          <a:avLst/>
        </a:prstGeom>
        <a:solidFill>
          <a:srgbClr val="ED1C3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576" tIns="163576" rIns="163576" bIns="163576" numCol="1" spcCol="1270" anchor="ctr" anchorCtr="0">
          <a:noAutofit/>
        </a:bodyPr>
        <a:lstStyle/>
        <a:p>
          <a:pPr marL="0" lvl="0" indent="0" algn="ctr" defTabSz="1022350">
            <a:lnSpc>
              <a:spcPct val="90000"/>
            </a:lnSpc>
            <a:spcBef>
              <a:spcPct val="0"/>
            </a:spcBef>
            <a:spcAft>
              <a:spcPct val="35000"/>
            </a:spcAft>
            <a:buNone/>
          </a:pPr>
          <a:r>
            <a:rPr lang="en-US" sz="2300" kern="1200"/>
            <a:t>Construct opioid </a:t>
          </a:r>
          <a:r>
            <a:rPr lang="en-US" sz="2300" kern="1200" dirty="0"/>
            <a:t>episodes</a:t>
          </a:r>
        </a:p>
      </dsp:txBody>
      <dsp:txXfrm>
        <a:off x="2006" y="650301"/>
        <a:ext cx="2149695" cy="1289817"/>
      </dsp:txXfrm>
    </dsp:sp>
    <dsp:sp modelId="{3FAFC632-3400-C647-ADD9-9B350ABD2DC4}">
      <dsp:nvSpPr>
        <dsp:cNvPr id="0" name=""/>
        <dsp:cNvSpPr/>
      </dsp:nvSpPr>
      <dsp:spPr>
        <a:xfrm>
          <a:off x="4794028" y="1249489"/>
          <a:ext cx="463830" cy="91440"/>
        </a:xfrm>
        <a:custGeom>
          <a:avLst/>
          <a:gdLst/>
          <a:ahLst/>
          <a:cxnLst/>
          <a:rect l="0" t="0" r="0" b="0"/>
          <a:pathLst>
            <a:path>
              <a:moveTo>
                <a:pt x="0" y="45720"/>
              </a:moveTo>
              <a:lnTo>
                <a:pt x="463830" y="45720"/>
              </a:lnTo>
            </a:path>
          </a:pathLst>
        </a:custGeom>
        <a:noFill/>
        <a:ln w="28575" cap="flat" cmpd="sng" algn="ctr">
          <a:solidFill>
            <a:scrgbClr r="0" g="0" b="0"/>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013582" y="1292737"/>
        <a:ext cx="24721" cy="4944"/>
      </dsp:txXfrm>
    </dsp:sp>
    <dsp:sp modelId="{A3BD42A1-C122-0940-B621-D091EAD060CF}">
      <dsp:nvSpPr>
        <dsp:cNvPr id="0" name=""/>
        <dsp:cNvSpPr/>
      </dsp:nvSpPr>
      <dsp:spPr>
        <a:xfrm>
          <a:off x="2646132" y="650301"/>
          <a:ext cx="2149695" cy="1289817"/>
        </a:xfrm>
        <a:prstGeom prst="rect">
          <a:avLst/>
        </a:prstGeom>
        <a:solidFill>
          <a:srgbClr val="ED1C3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576" tIns="163576" rIns="163576" bIns="163576" numCol="1" spcCol="1270" anchor="ctr" anchorCtr="0">
          <a:noAutofit/>
        </a:bodyPr>
        <a:lstStyle/>
        <a:p>
          <a:pPr marL="0" lvl="0" indent="0" algn="ctr" defTabSz="1022350">
            <a:lnSpc>
              <a:spcPct val="90000"/>
            </a:lnSpc>
            <a:spcBef>
              <a:spcPct val="0"/>
            </a:spcBef>
            <a:spcAft>
              <a:spcPct val="35000"/>
            </a:spcAft>
            <a:buNone/>
          </a:pPr>
          <a:r>
            <a:rPr lang="en-US" sz="2300" kern="1200" dirty="0"/>
            <a:t>Select cohort</a:t>
          </a:r>
        </a:p>
      </dsp:txBody>
      <dsp:txXfrm>
        <a:off x="2646132" y="650301"/>
        <a:ext cx="2149695" cy="1289817"/>
      </dsp:txXfrm>
    </dsp:sp>
    <dsp:sp modelId="{2E33D775-D7E3-E945-8749-C7DF5C5D8D99}">
      <dsp:nvSpPr>
        <dsp:cNvPr id="0" name=""/>
        <dsp:cNvSpPr/>
      </dsp:nvSpPr>
      <dsp:spPr>
        <a:xfrm>
          <a:off x="7438154" y="1249489"/>
          <a:ext cx="463830" cy="91440"/>
        </a:xfrm>
        <a:custGeom>
          <a:avLst/>
          <a:gdLst/>
          <a:ahLst/>
          <a:cxnLst/>
          <a:rect l="0" t="0" r="0" b="0"/>
          <a:pathLst>
            <a:path>
              <a:moveTo>
                <a:pt x="0" y="45720"/>
              </a:moveTo>
              <a:lnTo>
                <a:pt x="463830" y="45720"/>
              </a:lnTo>
            </a:path>
          </a:pathLst>
        </a:custGeom>
        <a:noFill/>
        <a:ln w="28575" cap="flat" cmpd="sng" algn="ctr">
          <a:solidFill>
            <a:scrgbClr r="0" g="0" b="0"/>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7657708" y="1292737"/>
        <a:ext cx="24721" cy="4944"/>
      </dsp:txXfrm>
    </dsp:sp>
    <dsp:sp modelId="{1B18EC15-E01E-824F-A231-3803E1C6D5FF}">
      <dsp:nvSpPr>
        <dsp:cNvPr id="0" name=""/>
        <dsp:cNvSpPr/>
      </dsp:nvSpPr>
      <dsp:spPr>
        <a:xfrm>
          <a:off x="5290258" y="650301"/>
          <a:ext cx="2149695" cy="1289817"/>
        </a:xfrm>
        <a:prstGeom prst="rect">
          <a:avLst/>
        </a:prstGeom>
        <a:solidFill>
          <a:srgbClr val="ED1C3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576" tIns="163576" rIns="163576" bIns="163576" numCol="1" spcCol="1270" anchor="ctr" anchorCtr="0">
          <a:noAutofit/>
        </a:bodyPr>
        <a:lstStyle/>
        <a:p>
          <a:pPr marL="0" lvl="0" indent="0" algn="ctr" defTabSz="1022350">
            <a:lnSpc>
              <a:spcPct val="90000"/>
            </a:lnSpc>
            <a:spcBef>
              <a:spcPct val="0"/>
            </a:spcBef>
            <a:spcAft>
              <a:spcPct val="35000"/>
            </a:spcAft>
            <a:buNone/>
          </a:pPr>
          <a:r>
            <a:rPr lang="en-US" sz="2300" kern="1200" dirty="0"/>
            <a:t>Classify risk indicators</a:t>
          </a:r>
        </a:p>
      </dsp:txBody>
      <dsp:txXfrm>
        <a:off x="5290258" y="650301"/>
        <a:ext cx="2149695" cy="1289817"/>
      </dsp:txXfrm>
    </dsp:sp>
    <dsp:sp modelId="{EEB676A7-27CD-F94E-9EFF-6D5FA30E4F0B}">
      <dsp:nvSpPr>
        <dsp:cNvPr id="0" name=""/>
        <dsp:cNvSpPr/>
      </dsp:nvSpPr>
      <dsp:spPr>
        <a:xfrm>
          <a:off x="1076854" y="1938318"/>
          <a:ext cx="7932377" cy="463830"/>
        </a:xfrm>
        <a:custGeom>
          <a:avLst/>
          <a:gdLst/>
          <a:ahLst/>
          <a:cxnLst/>
          <a:rect l="0" t="0" r="0" b="0"/>
          <a:pathLst>
            <a:path>
              <a:moveTo>
                <a:pt x="7932377" y="0"/>
              </a:moveTo>
              <a:lnTo>
                <a:pt x="7932377" y="249015"/>
              </a:lnTo>
              <a:lnTo>
                <a:pt x="0" y="249015"/>
              </a:lnTo>
              <a:lnTo>
                <a:pt x="0" y="463830"/>
              </a:lnTo>
            </a:path>
          </a:pathLst>
        </a:custGeom>
        <a:noFill/>
        <a:ln w="28575" cap="flat" cmpd="sng" algn="ctr">
          <a:solidFill>
            <a:scrgbClr r="0" g="0" b="0"/>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844349" y="2167761"/>
        <a:ext cx="397388" cy="4944"/>
      </dsp:txXfrm>
    </dsp:sp>
    <dsp:sp modelId="{C7E8D368-24F4-334E-AE17-FF2175651C85}">
      <dsp:nvSpPr>
        <dsp:cNvPr id="0" name=""/>
        <dsp:cNvSpPr/>
      </dsp:nvSpPr>
      <dsp:spPr>
        <a:xfrm>
          <a:off x="7934384" y="650301"/>
          <a:ext cx="2149695" cy="1289817"/>
        </a:xfrm>
        <a:prstGeom prst="rect">
          <a:avLst/>
        </a:prstGeom>
        <a:solidFill>
          <a:srgbClr val="ED1C3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576" tIns="163576" rIns="163576" bIns="163576" numCol="1" spcCol="1270" anchor="ctr" anchorCtr="0">
          <a:noAutofit/>
        </a:bodyPr>
        <a:lstStyle/>
        <a:p>
          <a:pPr marL="0" lvl="0" indent="0" algn="ctr" defTabSz="1022350">
            <a:lnSpc>
              <a:spcPct val="90000"/>
            </a:lnSpc>
            <a:spcBef>
              <a:spcPct val="0"/>
            </a:spcBef>
            <a:spcAft>
              <a:spcPct val="35000"/>
            </a:spcAft>
            <a:buNone/>
          </a:pPr>
          <a:r>
            <a:rPr lang="en-US" sz="2300" kern="1200" dirty="0"/>
            <a:t>Analyze overdose rates</a:t>
          </a:r>
        </a:p>
      </dsp:txBody>
      <dsp:txXfrm>
        <a:off x="7934384" y="650301"/>
        <a:ext cx="2149695" cy="1289817"/>
      </dsp:txXfrm>
    </dsp:sp>
    <dsp:sp modelId="{91ADDE16-C42A-7747-885E-EAC495F6CB9F}">
      <dsp:nvSpPr>
        <dsp:cNvPr id="0" name=""/>
        <dsp:cNvSpPr/>
      </dsp:nvSpPr>
      <dsp:spPr>
        <a:xfrm>
          <a:off x="2149902" y="3033737"/>
          <a:ext cx="463830" cy="91440"/>
        </a:xfrm>
        <a:custGeom>
          <a:avLst/>
          <a:gdLst/>
          <a:ahLst/>
          <a:cxnLst/>
          <a:rect l="0" t="0" r="0" b="0"/>
          <a:pathLst>
            <a:path>
              <a:moveTo>
                <a:pt x="0" y="45720"/>
              </a:moveTo>
              <a:lnTo>
                <a:pt x="463830" y="45720"/>
              </a:lnTo>
            </a:path>
          </a:pathLst>
        </a:custGeom>
        <a:noFill/>
        <a:ln w="28575" cap="flat" cmpd="sng" algn="ctr">
          <a:solidFill>
            <a:scrgbClr r="0" g="0" b="0"/>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369456" y="3076985"/>
        <a:ext cx="24721" cy="4944"/>
      </dsp:txXfrm>
    </dsp:sp>
    <dsp:sp modelId="{C5D5E661-1062-A649-AB10-2695D5823B2A}">
      <dsp:nvSpPr>
        <dsp:cNvPr id="0" name=""/>
        <dsp:cNvSpPr/>
      </dsp:nvSpPr>
      <dsp:spPr>
        <a:xfrm>
          <a:off x="2006" y="2434548"/>
          <a:ext cx="2149695" cy="1289817"/>
        </a:xfrm>
        <a:prstGeom prst="rect">
          <a:avLst/>
        </a:prstGeom>
        <a:solidFill>
          <a:schemeClr val="tx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576" tIns="163576" rIns="163576" bIns="163576" numCol="1" spcCol="1270" anchor="ctr" anchorCtr="0">
          <a:noAutofit/>
        </a:bodyPr>
        <a:lstStyle/>
        <a:p>
          <a:pPr marL="0" lvl="0" indent="0" algn="ctr" defTabSz="1022350">
            <a:lnSpc>
              <a:spcPct val="90000"/>
            </a:lnSpc>
            <a:spcBef>
              <a:spcPct val="0"/>
            </a:spcBef>
            <a:spcAft>
              <a:spcPct val="35000"/>
            </a:spcAft>
            <a:buNone/>
          </a:pPr>
          <a:r>
            <a:rPr lang="en-US" sz="2300" kern="1200" dirty="0"/>
            <a:t>Predict diagnosed overdoses</a:t>
          </a:r>
        </a:p>
      </dsp:txBody>
      <dsp:txXfrm>
        <a:off x="2006" y="2434548"/>
        <a:ext cx="2149695" cy="1289817"/>
      </dsp:txXfrm>
    </dsp:sp>
    <dsp:sp modelId="{CE745B7F-88C7-A145-9D06-3CA995FE3B0E}">
      <dsp:nvSpPr>
        <dsp:cNvPr id="0" name=""/>
        <dsp:cNvSpPr/>
      </dsp:nvSpPr>
      <dsp:spPr>
        <a:xfrm>
          <a:off x="4794028" y="3033737"/>
          <a:ext cx="463830" cy="91440"/>
        </a:xfrm>
        <a:custGeom>
          <a:avLst/>
          <a:gdLst/>
          <a:ahLst/>
          <a:cxnLst/>
          <a:rect l="0" t="0" r="0" b="0"/>
          <a:pathLst>
            <a:path>
              <a:moveTo>
                <a:pt x="0" y="45720"/>
              </a:moveTo>
              <a:lnTo>
                <a:pt x="463830" y="45720"/>
              </a:lnTo>
            </a:path>
          </a:pathLst>
        </a:custGeom>
        <a:noFill/>
        <a:ln w="28575" cap="flat" cmpd="sng" algn="ctr">
          <a:solidFill>
            <a:scrgbClr r="0" g="0" b="0"/>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013582" y="3076985"/>
        <a:ext cx="24721" cy="4944"/>
      </dsp:txXfrm>
    </dsp:sp>
    <dsp:sp modelId="{9FBE70B0-5A53-2247-B055-76C68BB59031}">
      <dsp:nvSpPr>
        <dsp:cNvPr id="0" name=""/>
        <dsp:cNvSpPr/>
      </dsp:nvSpPr>
      <dsp:spPr>
        <a:xfrm>
          <a:off x="2646132" y="2434548"/>
          <a:ext cx="2149695" cy="1289817"/>
        </a:xfrm>
        <a:prstGeom prst="rect">
          <a:avLst/>
        </a:prstGeom>
        <a:solidFill>
          <a:schemeClr val="tx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576" tIns="163576" rIns="163576" bIns="163576" numCol="1" spcCol="1270" anchor="ctr" anchorCtr="0">
          <a:noAutofit/>
        </a:bodyPr>
        <a:lstStyle/>
        <a:p>
          <a:pPr marL="0" lvl="0" indent="0" algn="ctr" defTabSz="1022350">
            <a:lnSpc>
              <a:spcPct val="90000"/>
            </a:lnSpc>
            <a:spcBef>
              <a:spcPct val="0"/>
            </a:spcBef>
            <a:spcAft>
              <a:spcPct val="35000"/>
            </a:spcAft>
            <a:buNone/>
          </a:pPr>
          <a:r>
            <a:rPr lang="en-US" sz="2300" kern="1200" dirty="0"/>
            <a:t>Impute undiagnosed overdoses</a:t>
          </a:r>
        </a:p>
      </dsp:txBody>
      <dsp:txXfrm>
        <a:off x="2646132" y="2434548"/>
        <a:ext cx="2149695" cy="1289817"/>
      </dsp:txXfrm>
    </dsp:sp>
    <dsp:sp modelId="{E93FAA18-5A4E-F241-B0D4-9835EEDC101A}">
      <dsp:nvSpPr>
        <dsp:cNvPr id="0" name=""/>
        <dsp:cNvSpPr/>
      </dsp:nvSpPr>
      <dsp:spPr>
        <a:xfrm>
          <a:off x="7438154" y="3033737"/>
          <a:ext cx="463830" cy="91440"/>
        </a:xfrm>
        <a:custGeom>
          <a:avLst/>
          <a:gdLst/>
          <a:ahLst/>
          <a:cxnLst/>
          <a:rect l="0" t="0" r="0" b="0"/>
          <a:pathLst>
            <a:path>
              <a:moveTo>
                <a:pt x="0" y="45720"/>
              </a:moveTo>
              <a:lnTo>
                <a:pt x="463830" y="45720"/>
              </a:lnTo>
            </a:path>
          </a:pathLst>
        </a:custGeom>
        <a:noFill/>
        <a:ln w="28575" cap="flat" cmpd="sng" algn="ctr">
          <a:solidFill>
            <a:scrgbClr r="0" g="0" b="0"/>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7657708" y="3076985"/>
        <a:ext cx="24721" cy="4944"/>
      </dsp:txXfrm>
    </dsp:sp>
    <dsp:sp modelId="{83A721C7-6B2D-AC43-84D8-7FBF60D89273}">
      <dsp:nvSpPr>
        <dsp:cNvPr id="0" name=""/>
        <dsp:cNvSpPr/>
      </dsp:nvSpPr>
      <dsp:spPr>
        <a:xfrm>
          <a:off x="5290258" y="2434548"/>
          <a:ext cx="2149695" cy="1289817"/>
        </a:xfrm>
        <a:prstGeom prst="rect">
          <a:avLst/>
        </a:prstGeom>
        <a:solidFill>
          <a:schemeClr val="tx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576" tIns="163576" rIns="163576" bIns="163576" numCol="1" spcCol="1270" anchor="ctr" anchorCtr="0">
          <a:noAutofit/>
        </a:bodyPr>
        <a:lstStyle/>
        <a:p>
          <a:pPr marL="0" lvl="0" indent="0" algn="ctr" defTabSz="1022350">
            <a:lnSpc>
              <a:spcPct val="90000"/>
            </a:lnSpc>
            <a:spcBef>
              <a:spcPct val="0"/>
            </a:spcBef>
            <a:spcAft>
              <a:spcPct val="35000"/>
            </a:spcAft>
            <a:buNone/>
          </a:pPr>
          <a:r>
            <a:rPr lang="en-US" sz="2300" kern="1200" dirty="0"/>
            <a:t>Simulate outcomes with naloxone</a:t>
          </a:r>
        </a:p>
      </dsp:txBody>
      <dsp:txXfrm>
        <a:off x="5290258" y="2434548"/>
        <a:ext cx="2149695" cy="1289817"/>
      </dsp:txXfrm>
    </dsp:sp>
    <dsp:sp modelId="{D043AC34-F674-5148-A2E4-4EC7F041401A}">
      <dsp:nvSpPr>
        <dsp:cNvPr id="0" name=""/>
        <dsp:cNvSpPr/>
      </dsp:nvSpPr>
      <dsp:spPr>
        <a:xfrm>
          <a:off x="7934384" y="2434548"/>
          <a:ext cx="2149695" cy="1289817"/>
        </a:xfrm>
        <a:prstGeom prst="rect">
          <a:avLst/>
        </a:prstGeom>
        <a:solidFill>
          <a:schemeClr val="tx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576" tIns="163576" rIns="163576" bIns="163576" numCol="1" spcCol="1270" anchor="ctr" anchorCtr="0">
          <a:noAutofit/>
        </a:bodyPr>
        <a:lstStyle/>
        <a:p>
          <a:pPr marL="0" lvl="0" indent="0" algn="ctr" defTabSz="1022350">
            <a:lnSpc>
              <a:spcPct val="90000"/>
            </a:lnSpc>
            <a:spcBef>
              <a:spcPct val="0"/>
            </a:spcBef>
            <a:spcAft>
              <a:spcPct val="35000"/>
            </a:spcAft>
            <a:buNone/>
          </a:pPr>
          <a:r>
            <a:rPr lang="en-US" sz="2300" kern="1200" dirty="0"/>
            <a:t>Analyze distributional impacts</a:t>
          </a:r>
        </a:p>
      </dsp:txBody>
      <dsp:txXfrm>
        <a:off x="7934384" y="2434548"/>
        <a:ext cx="2149695" cy="1289817"/>
      </dsp:txXfrm>
    </dsp:sp>
  </dsp:spTree>
</dsp:drawing>
</file>

<file path=ppt/diagrams/layout1.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1FC8EA14-4205-3F4F-8FC8-228991101BE2}" type="datetimeFigureOut">
              <a:rPr lang="en-US" smtClean="0"/>
              <a:t>3/22/23</a:t>
            </a:fld>
            <a:endParaRPr lang="en-US"/>
          </a:p>
        </p:txBody>
      </p:sp>
      <p:sp>
        <p:nvSpPr>
          <p:cNvPr id="4" name="Slide Image Placeholder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B5E07123-B2DE-D042-9654-C51544FDDFE3}" type="slidenum">
              <a:rPr lang="en-US" smtClean="0"/>
              <a:t>‹#›</a:t>
            </a:fld>
            <a:endParaRPr lang="en-US"/>
          </a:p>
        </p:txBody>
      </p:sp>
    </p:spTree>
    <p:extLst>
      <p:ext uri="{BB962C8B-B14F-4D97-AF65-F5344CB8AC3E}">
        <p14:creationId xmlns:p14="http://schemas.microsoft.com/office/powerpoint/2010/main" val="42193339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5E07123-B2DE-D042-9654-C51544FDDFE3}" type="slidenum">
              <a:rPr lang="en-US" smtClean="0"/>
              <a:t>1</a:t>
            </a:fld>
            <a:endParaRPr lang="en-US"/>
          </a:p>
        </p:txBody>
      </p:sp>
    </p:spTree>
    <p:extLst>
      <p:ext uri="{BB962C8B-B14F-4D97-AF65-F5344CB8AC3E}">
        <p14:creationId xmlns:p14="http://schemas.microsoft.com/office/powerpoint/2010/main" val="5985636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01E8BC0-F61C-4F47-A0EF-1DCA0B1C67E8}" type="slidenum">
              <a:rPr lang="en-US" smtClean="0"/>
              <a:t>15</a:t>
            </a:fld>
            <a:endParaRPr lang="en-US"/>
          </a:p>
        </p:txBody>
      </p:sp>
    </p:spTree>
    <p:extLst>
      <p:ext uri="{BB962C8B-B14F-4D97-AF65-F5344CB8AC3E}">
        <p14:creationId xmlns:p14="http://schemas.microsoft.com/office/powerpoint/2010/main" val="27577718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Utility can be calculated using the 2-by-2 table shown earlier, for anywhere in the ROC space</a:t>
            </a: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Utility tends to increase as you get closer to a perfect prediction model (upper right corner of ROC space), </a:t>
            </a:r>
          </a:p>
          <a:p>
            <a:r>
              <a:rPr lang="en-US" dirty="0"/>
              <a:t>Often, net utility of testing will be negative if the prediction model is not good enough</a:t>
            </a:r>
          </a:p>
          <a:p>
            <a:r>
              <a:rPr lang="en-US" dirty="0"/>
              <a:t>When comparing models, its not necessarily true that point of maximum utility is on the model with the higher overall AUC</a:t>
            </a:r>
          </a:p>
        </p:txBody>
      </p:sp>
      <p:sp>
        <p:nvSpPr>
          <p:cNvPr id="4" name="Slide Number Placeholder 3"/>
          <p:cNvSpPr>
            <a:spLocks noGrp="1"/>
          </p:cNvSpPr>
          <p:nvPr>
            <p:ph type="sldNum" sz="quarter" idx="5"/>
          </p:nvPr>
        </p:nvSpPr>
        <p:spPr/>
        <p:txBody>
          <a:bodyPr/>
          <a:lstStyle/>
          <a:p>
            <a:fld id="{F01E8BC0-F61C-4F47-A0EF-1DCA0B1C67E8}" type="slidenum">
              <a:rPr lang="en-US" smtClean="0"/>
              <a:t>17</a:t>
            </a:fld>
            <a:endParaRPr lang="en-US"/>
          </a:p>
        </p:txBody>
      </p:sp>
    </p:spTree>
    <p:extLst>
      <p:ext uri="{BB962C8B-B14F-4D97-AF65-F5344CB8AC3E}">
        <p14:creationId xmlns:p14="http://schemas.microsoft.com/office/powerpoint/2010/main" val="17458610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Epic cognitive layer</a:t>
            </a:r>
          </a:p>
          <a:p>
            <a:endParaRPr lang="en-US" dirty="0"/>
          </a:p>
        </p:txBody>
      </p:sp>
      <p:sp>
        <p:nvSpPr>
          <p:cNvPr id="4" name="Slide Number Placeholder 3"/>
          <p:cNvSpPr>
            <a:spLocks noGrp="1"/>
          </p:cNvSpPr>
          <p:nvPr>
            <p:ph type="sldNum" sz="quarter" idx="5"/>
          </p:nvPr>
        </p:nvSpPr>
        <p:spPr/>
        <p:txBody>
          <a:bodyPr/>
          <a:lstStyle/>
          <a:p>
            <a:fld id="{F01E8BC0-F61C-4F47-A0EF-1DCA0B1C67E8}" type="slidenum">
              <a:rPr lang="en-US" smtClean="0"/>
              <a:t>19</a:t>
            </a:fld>
            <a:endParaRPr lang="en-US"/>
          </a:p>
        </p:txBody>
      </p:sp>
    </p:spTree>
    <p:extLst>
      <p:ext uri="{BB962C8B-B14F-4D97-AF65-F5344CB8AC3E}">
        <p14:creationId xmlns:p14="http://schemas.microsoft.com/office/powerpoint/2010/main" val="6247311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Prediction isn’t fundamentally aimed at understanding the disease process but rather at informing individuals and assisting in decision-making.</a:t>
            </a:r>
          </a:p>
          <a:p>
            <a:endParaRPr lang="en-US" dirty="0"/>
          </a:p>
          <a:p>
            <a:r>
              <a:rPr lang="en-US" dirty="0"/>
              <a:t>The ultimate decision that is being informed should guide every step of the process from what you try to predict, what data you use to predict it, how you develop and validate your model, and how it is implemented in practice.</a:t>
            </a:r>
          </a:p>
        </p:txBody>
      </p:sp>
      <p:sp>
        <p:nvSpPr>
          <p:cNvPr id="4" name="Slide Number Placeholder 3"/>
          <p:cNvSpPr>
            <a:spLocks noGrp="1"/>
          </p:cNvSpPr>
          <p:nvPr>
            <p:ph type="sldNum" sz="quarter" idx="5"/>
          </p:nvPr>
        </p:nvSpPr>
        <p:spPr/>
        <p:txBody>
          <a:bodyPr/>
          <a:lstStyle/>
          <a:p>
            <a:fld id="{F01E8BC0-F61C-4F47-A0EF-1DCA0B1C67E8}" type="slidenum">
              <a:rPr lang="en-US" smtClean="0"/>
              <a:t>20</a:t>
            </a:fld>
            <a:endParaRPr lang="en-US"/>
          </a:p>
        </p:txBody>
      </p:sp>
    </p:spTree>
    <p:extLst>
      <p:ext uri="{BB962C8B-B14F-4D97-AF65-F5344CB8AC3E}">
        <p14:creationId xmlns:p14="http://schemas.microsoft.com/office/powerpoint/2010/main" val="16459874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5E07123-B2DE-D042-9654-C51544FDDFE3}" type="slidenum">
              <a:rPr lang="en-US" smtClean="0"/>
              <a:t>22</a:t>
            </a:fld>
            <a:endParaRPr lang="en-US"/>
          </a:p>
        </p:txBody>
      </p:sp>
    </p:spTree>
    <p:extLst>
      <p:ext uri="{BB962C8B-B14F-4D97-AF65-F5344CB8AC3E}">
        <p14:creationId xmlns:p14="http://schemas.microsoft.com/office/powerpoint/2010/main" val="38120279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5E07123-B2DE-D042-9654-C51544FDDFE3}" type="slidenum">
              <a:rPr lang="en-US" smtClean="0"/>
              <a:t>24</a:t>
            </a:fld>
            <a:endParaRPr lang="en-US"/>
          </a:p>
        </p:txBody>
      </p:sp>
    </p:spTree>
    <p:extLst>
      <p:ext uri="{BB962C8B-B14F-4D97-AF65-F5344CB8AC3E}">
        <p14:creationId xmlns:p14="http://schemas.microsoft.com/office/powerpoint/2010/main" val="22974725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5E07123-B2DE-D042-9654-C51544FDDFE3}" type="slidenum">
              <a:rPr lang="en-US" smtClean="0"/>
              <a:t>26</a:t>
            </a:fld>
            <a:endParaRPr lang="en-US"/>
          </a:p>
        </p:txBody>
      </p:sp>
    </p:spTree>
    <p:extLst>
      <p:ext uri="{BB962C8B-B14F-4D97-AF65-F5344CB8AC3E}">
        <p14:creationId xmlns:p14="http://schemas.microsoft.com/office/powerpoint/2010/main" val="38670258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US uses a minimum hemoglobin to qualify donors and requires an 8-week interval between whole blood donations. Despite these safeguards, many donations are taken from donors with already low or absent iron stores. In addition, low hemoglobin deferrals represent a waste of resources and decrease donors’ likelihood of returning.</a:t>
            </a:r>
          </a:p>
          <a:p>
            <a:endParaRPr lang="en-US" dirty="0"/>
          </a:p>
        </p:txBody>
      </p:sp>
      <p:sp>
        <p:nvSpPr>
          <p:cNvPr id="4" name="Slide Number Placeholder 3"/>
          <p:cNvSpPr>
            <a:spLocks noGrp="1"/>
          </p:cNvSpPr>
          <p:nvPr>
            <p:ph type="sldNum" sz="quarter" idx="5"/>
          </p:nvPr>
        </p:nvSpPr>
        <p:spPr/>
        <p:txBody>
          <a:bodyPr/>
          <a:lstStyle/>
          <a:p>
            <a:fld id="{B5E07123-B2DE-D042-9654-C51544FDDFE3}" type="slidenum">
              <a:rPr lang="en-US" smtClean="0"/>
              <a:t>28</a:t>
            </a:fld>
            <a:endParaRPr lang="en-US"/>
          </a:p>
        </p:txBody>
      </p:sp>
    </p:spTree>
    <p:extLst>
      <p:ext uri="{BB962C8B-B14F-4D97-AF65-F5344CB8AC3E}">
        <p14:creationId xmlns:p14="http://schemas.microsoft.com/office/powerpoint/2010/main" val="242047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Several interventions have been explored for reducing </a:t>
            </a:r>
            <a:r>
              <a:rPr lang="en-US" dirty="0" err="1"/>
              <a:t>deferals</a:t>
            </a:r>
            <a:r>
              <a:rPr lang="en-US" dirty="0"/>
              <a:t> and preventing donations from low- and absent-iron donors.</a:t>
            </a:r>
          </a:p>
          <a:p>
            <a:pPr marL="171450" indent="-171450">
              <a:buFont typeface="Arial" panose="020B0604020202020204" pitchFamily="34" charset="0"/>
              <a:buChar char="•"/>
            </a:pPr>
            <a:r>
              <a:rPr lang="en-US" dirty="0"/>
              <a:t>Most countries have longer minimum donation intervals, with some require a longer interval for women as compared to men. This allows more time for iron recovery but could jeopardize ability to meet demand.</a:t>
            </a:r>
          </a:p>
          <a:p>
            <a:pPr marL="171450" indent="-171450">
              <a:buFont typeface="Arial" panose="020B0604020202020204" pitchFamily="34" charset="0"/>
              <a:buChar char="•"/>
            </a:pPr>
            <a:r>
              <a:rPr lang="en-US" dirty="0"/>
              <a:t>Some blood centers provide or recommend daily supplemental iron to repeat donors. Supplemental iron hastens iron recovery, and an advantage is that this intervention does not reduce donation frequency. Potential drawbacks include costs and a small risk of side effects such as gastrointestinal distress.</a:t>
            </a:r>
          </a:p>
          <a:p>
            <a:pPr marL="171450" indent="-171450">
              <a:buFont typeface="Arial" panose="020B0604020202020204" pitchFamily="34" charset="0"/>
              <a:buChar char="•"/>
            </a:pPr>
            <a:r>
              <a:rPr lang="en-US" dirty="0"/>
              <a:t>Some blood centers have began testing for ferritin, a more stable and reliable measure of iron status. However, f</a:t>
            </a:r>
            <a:r>
              <a:rPr lang="en-US" sz="1200" dirty="0">
                <a:effectLst/>
                <a:latin typeface="Times New Roman" panose="02020603050405020304" pitchFamily="18" charset="0"/>
                <a:ea typeface="Calibri" panose="020F0502020204030204" pitchFamily="34" charset="0"/>
              </a:rPr>
              <a:t>erritin testing cannot be done at ‘point-of-care’, so iron-deficient donors are only informed of their status after the additional insult of further iron loss from blood donation has occurred. Blood centers who test for ferritin typically recommend a longer donation interval or supplemental iron to donors who have low or absent iron stores.</a:t>
            </a:r>
          </a:p>
          <a:p>
            <a:pPr marL="0" indent="0">
              <a:buFont typeface="Arial" panose="020B0604020202020204" pitchFamily="34" charset="0"/>
              <a:buNone/>
            </a:pPr>
            <a:r>
              <a:rPr lang="en-US" sz="1200" b="1" dirty="0">
                <a:effectLst/>
                <a:latin typeface="Times New Roman" panose="02020603050405020304" pitchFamily="18" charset="0"/>
              </a:rPr>
              <a:t>Click</a:t>
            </a:r>
            <a:endParaRPr lang="en-US" sz="1200" b="0" dirty="0">
              <a:effectLst/>
              <a:latin typeface="Times New Roman" panose="02020603050405020304" pitchFamily="18" charset="0"/>
            </a:endParaRPr>
          </a:p>
          <a:p>
            <a:pPr marL="171450" indent="-171450">
              <a:buFont typeface="Arial" panose="020B0604020202020204" pitchFamily="34" charset="0"/>
              <a:buChar char="•"/>
            </a:pPr>
            <a:r>
              <a:rPr lang="en-US" sz="1200" b="0" dirty="0">
                <a:effectLst/>
                <a:latin typeface="Times New Roman" panose="02020603050405020304" pitchFamily="18" charset="0"/>
              </a:rPr>
              <a:t>In this project, I analyzed a new potential strategy: tailoring the donation interval to each donor’s risk of adverse outcomes as estimated by a machine learning model. This approach only assigns longer intervals to donors with higher risk in order to balance protecting donors with maintaining a sufficient supply. Potential drawbacks are that it’s a more complex policy and has not been tested.</a:t>
            </a:r>
            <a:endParaRPr lang="en-US" dirty="0"/>
          </a:p>
          <a:p>
            <a:endParaRPr lang="en-US" dirty="0"/>
          </a:p>
        </p:txBody>
      </p:sp>
      <p:sp>
        <p:nvSpPr>
          <p:cNvPr id="4" name="Slide Number Placeholder 3"/>
          <p:cNvSpPr>
            <a:spLocks noGrp="1"/>
          </p:cNvSpPr>
          <p:nvPr>
            <p:ph type="sldNum" sz="quarter" idx="5"/>
          </p:nvPr>
        </p:nvSpPr>
        <p:spPr/>
        <p:txBody>
          <a:bodyPr/>
          <a:lstStyle/>
          <a:p>
            <a:fld id="{B5E07123-B2DE-D042-9654-C51544FDDFE3}" type="slidenum">
              <a:rPr lang="en-US" smtClean="0"/>
              <a:t>29</a:t>
            </a:fld>
            <a:endParaRPr lang="en-US"/>
          </a:p>
        </p:txBody>
      </p:sp>
    </p:spTree>
    <p:extLst>
      <p:ext uri="{BB962C8B-B14F-4D97-AF65-F5344CB8AC3E}">
        <p14:creationId xmlns:p14="http://schemas.microsoft.com/office/powerpoint/2010/main" val="14298856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used data from the REDS-II donor iron status evaluation or RISE, which followed more than 2,400 repeat donors over 2 years. Donation history and hemoglobin were recorded for each index donation, and detailed questionnaire responses on diet, smoking, and female reproductive health are available from the baseline visit. We used these data together with the time until the donor returns to predict the outcome of their follow-up visit. We considered 3 adverse events: hemoglobin deferral, and giving blood when iron stores are low or – worse – absent. </a:t>
            </a:r>
          </a:p>
          <a:p>
            <a:endParaRPr lang="en-US" dirty="0"/>
          </a:p>
          <a:p>
            <a:r>
              <a:rPr lang="en-US" dirty="0"/>
              <a:t>Because ferritin and </a:t>
            </a:r>
            <a:r>
              <a:rPr lang="en-US" dirty="0" err="1"/>
              <a:t>sTfR</a:t>
            </a:r>
            <a:r>
              <a:rPr lang="en-US" dirty="0"/>
              <a:t> are not routinely collected in most US blood centers, we developed 2 versions of the model: with and without these extra biomarkers, and compared performance.</a:t>
            </a:r>
          </a:p>
          <a:p>
            <a:endParaRPr lang="en-US" dirty="0"/>
          </a:p>
        </p:txBody>
      </p:sp>
      <p:sp>
        <p:nvSpPr>
          <p:cNvPr id="4" name="Slide Number Placeholder 3"/>
          <p:cNvSpPr>
            <a:spLocks noGrp="1"/>
          </p:cNvSpPr>
          <p:nvPr>
            <p:ph type="sldNum" sz="quarter" idx="5"/>
          </p:nvPr>
        </p:nvSpPr>
        <p:spPr/>
        <p:txBody>
          <a:bodyPr/>
          <a:lstStyle/>
          <a:p>
            <a:fld id="{B5E07123-B2DE-D042-9654-C51544FDDFE3}" type="slidenum">
              <a:rPr lang="en-US" smtClean="0"/>
              <a:t>31</a:t>
            </a:fld>
            <a:endParaRPr lang="en-US"/>
          </a:p>
        </p:txBody>
      </p:sp>
    </p:spTree>
    <p:extLst>
      <p:ext uri="{BB962C8B-B14F-4D97-AF65-F5344CB8AC3E}">
        <p14:creationId xmlns:p14="http://schemas.microsoft.com/office/powerpoint/2010/main" val="4288852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can’t follow up with ALL AKI survivors, but if we knew who were at greatest risk then we could follow up with SOME</a:t>
            </a:r>
          </a:p>
        </p:txBody>
      </p:sp>
      <p:sp>
        <p:nvSpPr>
          <p:cNvPr id="4" name="Slide Number Placeholder 3"/>
          <p:cNvSpPr>
            <a:spLocks noGrp="1"/>
          </p:cNvSpPr>
          <p:nvPr>
            <p:ph type="sldNum" sz="quarter" idx="5"/>
          </p:nvPr>
        </p:nvSpPr>
        <p:spPr/>
        <p:txBody>
          <a:bodyPr/>
          <a:lstStyle/>
          <a:p>
            <a:fld id="{F01E8BC0-F61C-4F47-A0EF-1DCA0B1C67E8}" type="slidenum">
              <a:rPr lang="en-US" smtClean="0"/>
              <a:t>3</a:t>
            </a:fld>
            <a:endParaRPr lang="en-US"/>
          </a:p>
        </p:txBody>
      </p:sp>
    </p:spTree>
    <p:extLst>
      <p:ext uri="{BB962C8B-B14F-4D97-AF65-F5344CB8AC3E}">
        <p14:creationId xmlns:p14="http://schemas.microsoft.com/office/powerpoint/2010/main" val="27549840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preprocessing, I formatted the dataset for prediction and created a model development data, consisting of index donations and the outcomes any follow-up donations. For example, if a donation was followed by a hemoglobin deferral and then a completed donation, both follow-up donations were included in the model development dataset. This dataset was used to select and assess the top model, using a nested cross validation procedure to minimize bias and avoid overfitting. We then assessed the discriminative performance of the top model </a:t>
            </a:r>
            <a:r>
              <a:rPr lang="en-US" b="0" dirty="0"/>
              <a:t>using a multiclass area under the ROC curve method and assessed feature importance to determine which input parameters were most influential in shaping the models’ estimated risk. We repeated this part of the research twice, once with and without the ferritin and </a:t>
            </a:r>
            <a:r>
              <a:rPr lang="en-US" b="0" dirty="0" err="1"/>
              <a:t>STfR</a:t>
            </a:r>
            <a:r>
              <a:rPr lang="en-US" b="0" dirty="0"/>
              <a:t> as predictors, to see compare.</a:t>
            </a:r>
          </a:p>
          <a:p>
            <a:endParaRPr lang="en-US" dirty="0"/>
          </a:p>
          <a:p>
            <a:endParaRPr lang="en-US" dirty="0"/>
          </a:p>
          <a:p>
            <a:r>
              <a:rPr lang="en-US" dirty="0"/>
              <a:t>Before using the model, we calibrated it to a dataset that included only the outcome of the first follow-up donation for every index donation; this avoided over predicting hemoglobin deferrals which were overrepresented in the model development dataset.  We</a:t>
            </a:r>
            <a:r>
              <a:rPr lang="en-US" b="0" dirty="0"/>
              <a:t> used the calibrated model to develop risk trajectory profiles for every index donation. We then developed a simple decision algorithm that uses these individual risk trajectories were fed into a decision algorithm to identify the tailored minimum donation interval for each index donation, and we performed policy simulation to assess the impact of tailored IDIs.</a:t>
            </a:r>
            <a:endParaRPr lang="en-US" b="1" dirty="0"/>
          </a:p>
          <a:p>
            <a:endParaRPr lang="en-US" dirty="0"/>
          </a:p>
          <a:p>
            <a:endParaRPr lang="en-US" dirty="0"/>
          </a:p>
        </p:txBody>
      </p:sp>
      <p:sp>
        <p:nvSpPr>
          <p:cNvPr id="4" name="Slide Number Placeholder 3"/>
          <p:cNvSpPr>
            <a:spLocks noGrp="1"/>
          </p:cNvSpPr>
          <p:nvPr>
            <p:ph type="sldNum" sz="quarter" idx="5"/>
          </p:nvPr>
        </p:nvSpPr>
        <p:spPr/>
        <p:txBody>
          <a:bodyPr/>
          <a:lstStyle/>
          <a:p>
            <a:fld id="{B5E07123-B2DE-D042-9654-C51544FDDFE3}" type="slidenum">
              <a:rPr lang="en-US" smtClean="0"/>
              <a:t>32</a:t>
            </a:fld>
            <a:endParaRPr lang="en-US"/>
          </a:p>
        </p:txBody>
      </p:sp>
    </p:spTree>
    <p:extLst>
      <p:ext uri="{BB962C8B-B14F-4D97-AF65-F5344CB8AC3E}">
        <p14:creationId xmlns:p14="http://schemas.microsoft.com/office/powerpoint/2010/main" val="352321584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used nested cross validation to select the best-performing configuration of hyperparameters and then achieve an unbiased estimate of the top configuration’s performance. For ensemble models, I took 4-6 top-performing models and averaged their predictions. The metric I used was the average pairwise area under the ROC curve as developed by Hand and Till.</a:t>
            </a:r>
          </a:p>
          <a:p>
            <a:endParaRPr lang="en-US" dirty="0"/>
          </a:p>
        </p:txBody>
      </p:sp>
      <p:sp>
        <p:nvSpPr>
          <p:cNvPr id="4" name="Slide Number Placeholder 3"/>
          <p:cNvSpPr>
            <a:spLocks noGrp="1"/>
          </p:cNvSpPr>
          <p:nvPr>
            <p:ph type="sldNum" sz="quarter" idx="5"/>
          </p:nvPr>
        </p:nvSpPr>
        <p:spPr/>
        <p:txBody>
          <a:bodyPr/>
          <a:lstStyle/>
          <a:p>
            <a:fld id="{F097820C-7C3A-C847-9586-CC830F37C333}" type="slidenum">
              <a:rPr lang="en-US" smtClean="0"/>
              <a:t>33</a:t>
            </a:fld>
            <a:endParaRPr lang="en-US"/>
          </a:p>
        </p:txBody>
      </p:sp>
    </p:spTree>
    <p:extLst>
      <p:ext uri="{BB962C8B-B14F-4D97-AF65-F5344CB8AC3E}">
        <p14:creationId xmlns:p14="http://schemas.microsoft.com/office/powerpoint/2010/main" val="207727531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Extreme gradient boosted models and random forest tended to perform the best out of the base models. For both versions of the problem, the top overall model was an ensemble of 5-6 base models.  Here I’m showing the AUCs of the top ensemble model together with the models contained in the ensemble. The ensemble tended to have a higher AUC and a smaller standard error as compared to the base models.</a:t>
            </a:r>
          </a:p>
        </p:txBody>
      </p:sp>
      <p:sp>
        <p:nvSpPr>
          <p:cNvPr id="4" name="Slide Number Placeholder 3"/>
          <p:cNvSpPr>
            <a:spLocks noGrp="1"/>
          </p:cNvSpPr>
          <p:nvPr>
            <p:ph type="sldNum" sz="quarter" idx="5"/>
          </p:nvPr>
        </p:nvSpPr>
        <p:spPr/>
        <p:txBody>
          <a:bodyPr/>
          <a:lstStyle/>
          <a:p>
            <a:fld id="{F097820C-7C3A-C847-9586-CC830F37C333}" type="slidenum">
              <a:rPr lang="en-US" smtClean="0"/>
              <a:t>34</a:t>
            </a:fld>
            <a:endParaRPr lang="en-US"/>
          </a:p>
        </p:txBody>
      </p:sp>
    </p:spTree>
    <p:extLst>
      <p:ext uri="{BB962C8B-B14F-4D97-AF65-F5344CB8AC3E}">
        <p14:creationId xmlns:p14="http://schemas.microsoft.com/office/powerpoint/2010/main" val="56264660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I’m showing two ROC plots with the one-vs-rest AUC for each outcome.</a:t>
            </a:r>
          </a:p>
          <a:p>
            <a:r>
              <a:rPr lang="en-US" dirty="0"/>
              <a:t>Both models were best at distinguishing “no adverse outcomes” from the others, shown here in cyan.</a:t>
            </a:r>
          </a:p>
          <a:p>
            <a:r>
              <a:rPr lang="en-US" dirty="0"/>
              <a:t>The overall AUC was 78% without extra biomarkers, which increased to 83% when ferritin and soluble transferrin receptor were available. </a:t>
            </a:r>
          </a:p>
          <a:p>
            <a:r>
              <a:rPr lang="en-US" dirty="0"/>
              <a:t>Improvements from the additional biomarkers were largest for distinguishing low and absent-iron donations from the other outcomes, with an increase of 9% in absent iron donations.</a:t>
            </a:r>
          </a:p>
          <a:p>
            <a:r>
              <a:rPr lang="en-US" dirty="0"/>
              <a:t>You can see that without the extra biomarkers, the model predicts hemoglobin deferral better than low or absent iron. With the extra biomarkers, the model is now better at predicting absent iron donations.</a:t>
            </a:r>
          </a:p>
        </p:txBody>
      </p:sp>
      <p:sp>
        <p:nvSpPr>
          <p:cNvPr id="4" name="Slide Number Placeholder 3"/>
          <p:cNvSpPr>
            <a:spLocks noGrp="1"/>
          </p:cNvSpPr>
          <p:nvPr>
            <p:ph type="sldNum" sz="quarter" idx="5"/>
          </p:nvPr>
        </p:nvSpPr>
        <p:spPr/>
        <p:txBody>
          <a:bodyPr/>
          <a:lstStyle/>
          <a:p>
            <a:fld id="{F097820C-7C3A-C847-9586-CC830F37C333}" type="slidenum">
              <a:rPr lang="en-US" smtClean="0"/>
              <a:t>35</a:t>
            </a:fld>
            <a:endParaRPr lang="en-US"/>
          </a:p>
        </p:txBody>
      </p:sp>
    </p:spTree>
    <p:extLst>
      <p:ext uri="{BB962C8B-B14F-4D97-AF65-F5344CB8AC3E}">
        <p14:creationId xmlns:p14="http://schemas.microsoft.com/office/powerpoint/2010/main" val="102722438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analyzed feature importance using a permutation method: Across the 15 assessment cross-validation folds, I trained the model and then predicted on the test set. Then, I randomly shuffled each feature one at a time and analyzed the extent to which the multiclass AUC decreased.</a:t>
            </a:r>
          </a:p>
          <a:p>
            <a:r>
              <a:rPr lang="en-US" dirty="0"/>
              <a:t>Here I’m showing the 15 variables with the largest median decrease in multiclass AUC across the cross-validation folds..</a:t>
            </a:r>
          </a:p>
        </p:txBody>
      </p:sp>
      <p:sp>
        <p:nvSpPr>
          <p:cNvPr id="4" name="Slide Number Placeholder 3"/>
          <p:cNvSpPr>
            <a:spLocks noGrp="1"/>
          </p:cNvSpPr>
          <p:nvPr>
            <p:ph type="sldNum" sz="quarter" idx="5"/>
          </p:nvPr>
        </p:nvSpPr>
        <p:spPr/>
        <p:txBody>
          <a:bodyPr/>
          <a:lstStyle/>
          <a:p>
            <a:fld id="{F097820C-7C3A-C847-9586-CC830F37C333}" type="slidenum">
              <a:rPr lang="en-US" smtClean="0"/>
              <a:t>36</a:t>
            </a:fld>
            <a:endParaRPr lang="en-US"/>
          </a:p>
        </p:txBody>
      </p:sp>
    </p:spTree>
    <p:extLst>
      <p:ext uri="{BB962C8B-B14F-4D97-AF65-F5344CB8AC3E}">
        <p14:creationId xmlns:p14="http://schemas.microsoft.com/office/powerpoint/2010/main" val="421204778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Recall that the distribution of outcomes is different for the model development dataset and the first return dataset. The model development has more labeled donations, while the first return dataset includes 1200 donations for which ferritin was not measured at follow-up so we don’t know if it resulted in a low or absent donation. To address this, I developed calibration weights.</a:t>
            </a:r>
          </a:p>
          <a:p>
            <a:r>
              <a:rPr lang="en-US" b="1" dirty="0"/>
              <a:t>Click</a:t>
            </a:r>
          </a:p>
          <a:p>
            <a:r>
              <a:rPr lang="en-US" dirty="0"/>
              <a:t>The first step is identifying a target distribution. By assuming ferritin scores are missing at random, I redistributed the unknown outcome donations proportionally to derive a distribution target.</a:t>
            </a:r>
          </a:p>
          <a:p>
            <a:endParaRPr lang="en-US" dirty="0"/>
          </a:p>
          <a:p>
            <a:r>
              <a:rPr lang="en-US" dirty="0"/>
              <a:t>Next, I generated raw, uncalibrated predictions for the entire first return dataset, and I solved the system of equations shown here to calculate weights that would ensure that the expectation of the distribution of the outcomes would match the target distribution.</a:t>
            </a:r>
          </a:p>
          <a:p>
            <a:r>
              <a:rPr lang="en-US" b="1" dirty="0"/>
              <a:t>Click</a:t>
            </a:r>
            <a:endParaRPr lang="en-US" b="0" dirty="0"/>
          </a:p>
          <a:p>
            <a:r>
              <a:rPr lang="en-US" b="0" dirty="0"/>
              <a:t>Here are the weights we use in calibration. As expected, the calibration steps down-weights the predicted risk for hemoglobin deferral and increases the predictive risk for the other three outcomes. By applying these weights to the risk scores, we’re able to generate risk trajectories for each donor.</a:t>
            </a:r>
            <a:endParaRPr lang="en-US" dirty="0"/>
          </a:p>
        </p:txBody>
      </p:sp>
      <p:sp>
        <p:nvSpPr>
          <p:cNvPr id="4" name="Slide Number Placeholder 3"/>
          <p:cNvSpPr>
            <a:spLocks noGrp="1"/>
          </p:cNvSpPr>
          <p:nvPr>
            <p:ph type="sldNum" sz="quarter" idx="5"/>
          </p:nvPr>
        </p:nvSpPr>
        <p:spPr/>
        <p:txBody>
          <a:bodyPr/>
          <a:lstStyle/>
          <a:p>
            <a:fld id="{F097820C-7C3A-C847-9586-CC830F37C333}" type="slidenum">
              <a:rPr lang="en-US" smtClean="0"/>
              <a:t>37</a:t>
            </a:fld>
            <a:endParaRPr lang="en-US"/>
          </a:p>
        </p:txBody>
      </p:sp>
    </p:spTree>
    <p:extLst>
      <p:ext uri="{BB962C8B-B14F-4D97-AF65-F5344CB8AC3E}">
        <p14:creationId xmlns:p14="http://schemas.microsoft.com/office/powerpoint/2010/main" val="51734573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then used the calibrated model to produce risk profiles for every index donation in the first return dataset. Here I’m showing the risk trajectories for two example donors.</a:t>
            </a:r>
          </a:p>
          <a:p>
            <a:endParaRPr lang="en-US" dirty="0"/>
          </a:p>
        </p:txBody>
      </p:sp>
      <p:sp>
        <p:nvSpPr>
          <p:cNvPr id="4" name="Slide Number Placeholder 3"/>
          <p:cNvSpPr>
            <a:spLocks noGrp="1"/>
          </p:cNvSpPr>
          <p:nvPr>
            <p:ph type="sldNum" sz="quarter" idx="5"/>
          </p:nvPr>
        </p:nvSpPr>
        <p:spPr/>
        <p:txBody>
          <a:bodyPr/>
          <a:lstStyle/>
          <a:p>
            <a:fld id="{F097820C-7C3A-C847-9586-CC830F37C333}" type="slidenum">
              <a:rPr lang="en-US" smtClean="0"/>
              <a:t>38</a:t>
            </a:fld>
            <a:endParaRPr lang="en-US"/>
          </a:p>
        </p:txBody>
      </p:sp>
    </p:spTree>
    <p:extLst>
      <p:ext uri="{BB962C8B-B14F-4D97-AF65-F5344CB8AC3E}">
        <p14:creationId xmlns:p14="http://schemas.microsoft.com/office/powerpoint/2010/main" val="370522170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Here I’m showing 25 individual donor’s risk trajectory. To highlight how much variability there is.</a:t>
            </a:r>
          </a:p>
          <a:p>
            <a:endParaRPr lang="en-US" dirty="0"/>
          </a:p>
        </p:txBody>
      </p:sp>
      <p:sp>
        <p:nvSpPr>
          <p:cNvPr id="4" name="Slide Number Placeholder 3"/>
          <p:cNvSpPr>
            <a:spLocks noGrp="1"/>
          </p:cNvSpPr>
          <p:nvPr>
            <p:ph type="sldNum" sz="quarter" idx="5"/>
          </p:nvPr>
        </p:nvSpPr>
        <p:spPr/>
        <p:txBody>
          <a:bodyPr/>
          <a:lstStyle/>
          <a:p>
            <a:fld id="{F097820C-7C3A-C847-9586-CC830F37C333}" type="slidenum">
              <a:rPr lang="en-US" smtClean="0"/>
              <a:t>39</a:t>
            </a:fld>
            <a:endParaRPr lang="en-US"/>
          </a:p>
        </p:txBody>
      </p:sp>
    </p:spTree>
    <p:extLst>
      <p:ext uri="{BB962C8B-B14F-4D97-AF65-F5344CB8AC3E}">
        <p14:creationId xmlns:p14="http://schemas.microsoft.com/office/powerpoint/2010/main" val="358135833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097820C-7C3A-C847-9586-CC830F37C333}" type="slidenum">
              <a:rPr lang="en-US" smtClean="0"/>
              <a:t>41</a:t>
            </a:fld>
            <a:endParaRPr lang="en-US"/>
          </a:p>
        </p:txBody>
      </p:sp>
    </p:spTree>
    <p:extLst>
      <p:ext uri="{BB962C8B-B14F-4D97-AF65-F5344CB8AC3E}">
        <p14:creationId xmlns:p14="http://schemas.microsoft.com/office/powerpoint/2010/main" val="219436569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When looking at these simulation results, it’s important to bear in mind that the RISE cohort differs from a typical donor population in important respects. Study participants committed to donating more frequently, there may be a higher proportion of female donors, and we made a strong assumption that ferritin measures were missing at random. For these reasons, the simulation is more useful for assessing the relative performance of different policies in this simulated population rather than the absolute performance in a general donor population.</a:t>
            </a:r>
          </a:p>
          <a:p>
            <a:endParaRPr lang="en-US" dirty="0"/>
          </a:p>
          <a:p>
            <a:endParaRPr lang="en-US" dirty="0"/>
          </a:p>
        </p:txBody>
      </p:sp>
      <p:sp>
        <p:nvSpPr>
          <p:cNvPr id="4" name="Slide Number Placeholder 3"/>
          <p:cNvSpPr>
            <a:spLocks noGrp="1"/>
          </p:cNvSpPr>
          <p:nvPr>
            <p:ph type="sldNum" sz="quarter" idx="5"/>
          </p:nvPr>
        </p:nvSpPr>
        <p:spPr/>
        <p:txBody>
          <a:bodyPr/>
          <a:lstStyle/>
          <a:p>
            <a:fld id="{F097820C-7C3A-C847-9586-CC830F37C333}" type="slidenum">
              <a:rPr lang="en-US" smtClean="0"/>
              <a:t>42</a:t>
            </a:fld>
            <a:endParaRPr lang="en-US"/>
          </a:p>
        </p:txBody>
      </p:sp>
    </p:spTree>
    <p:extLst>
      <p:ext uri="{BB962C8B-B14F-4D97-AF65-F5344CB8AC3E}">
        <p14:creationId xmlns:p14="http://schemas.microsoft.com/office/powerpoint/2010/main" val="30406938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basic procedure for developing an ML prediction algorithm is well known and widely accepted.</a:t>
            </a:r>
          </a:p>
          <a:p>
            <a:r>
              <a:rPr lang="en-US" dirty="0"/>
              <a:t>There are numerous excellent free online courses and bootcamps</a:t>
            </a:r>
          </a:p>
          <a:p>
            <a:r>
              <a:rPr lang="en-US" dirty="0"/>
              <a:t>Looking at disparity between # of published prediction models and # of models that have been implemented in clinical settings, it’s clear that mastering this process is not sufficient for successful implementation</a:t>
            </a:r>
          </a:p>
        </p:txBody>
      </p:sp>
      <p:sp>
        <p:nvSpPr>
          <p:cNvPr id="4" name="Slide Number Placeholder 3"/>
          <p:cNvSpPr>
            <a:spLocks noGrp="1"/>
          </p:cNvSpPr>
          <p:nvPr>
            <p:ph type="sldNum" sz="quarter" idx="5"/>
          </p:nvPr>
        </p:nvSpPr>
        <p:spPr/>
        <p:txBody>
          <a:bodyPr/>
          <a:lstStyle/>
          <a:p>
            <a:fld id="{F01E8BC0-F61C-4F47-A0EF-1DCA0B1C67E8}" type="slidenum">
              <a:rPr lang="en-US" smtClean="0"/>
              <a:t>5</a:t>
            </a:fld>
            <a:endParaRPr lang="en-US"/>
          </a:p>
        </p:txBody>
      </p:sp>
    </p:spTree>
    <p:extLst>
      <p:ext uri="{BB962C8B-B14F-4D97-AF65-F5344CB8AC3E}">
        <p14:creationId xmlns:p14="http://schemas.microsoft.com/office/powerpoint/2010/main" val="330756460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097820C-7C3A-C847-9586-CC830F37C333}" type="slidenum">
              <a:rPr lang="en-US" smtClean="0"/>
              <a:t>43</a:t>
            </a:fld>
            <a:endParaRPr lang="en-US"/>
          </a:p>
        </p:txBody>
      </p:sp>
    </p:spTree>
    <p:extLst>
      <p:ext uri="{BB962C8B-B14F-4D97-AF65-F5344CB8AC3E}">
        <p14:creationId xmlns:p14="http://schemas.microsoft.com/office/powerpoint/2010/main" val="271785433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5E07123-B2DE-D042-9654-C51544FDDFE3}" type="slidenum">
              <a:rPr lang="en-US" smtClean="0"/>
              <a:t>44</a:t>
            </a:fld>
            <a:endParaRPr lang="en-US"/>
          </a:p>
        </p:txBody>
      </p:sp>
    </p:spTree>
    <p:extLst>
      <p:ext uri="{BB962C8B-B14F-4D97-AF65-F5344CB8AC3E}">
        <p14:creationId xmlns:p14="http://schemas.microsoft.com/office/powerpoint/2010/main" val="186758054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097820C-7C3A-C847-9586-CC830F37C333}" type="slidenum">
              <a:rPr lang="en-US" smtClean="0"/>
              <a:t>45</a:t>
            </a:fld>
            <a:endParaRPr lang="en-US"/>
          </a:p>
        </p:txBody>
      </p:sp>
    </p:spTree>
    <p:extLst>
      <p:ext uri="{BB962C8B-B14F-4D97-AF65-F5344CB8AC3E}">
        <p14:creationId xmlns:p14="http://schemas.microsoft.com/office/powerpoint/2010/main" val="292507417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5E07123-B2DE-D042-9654-C51544FDDFE3}" type="slidenum">
              <a:rPr lang="en-US" smtClean="0"/>
              <a:t>46</a:t>
            </a:fld>
            <a:endParaRPr lang="en-US"/>
          </a:p>
        </p:txBody>
      </p:sp>
    </p:spTree>
    <p:extLst>
      <p:ext uri="{BB962C8B-B14F-4D97-AF65-F5344CB8AC3E}">
        <p14:creationId xmlns:p14="http://schemas.microsoft.com/office/powerpoint/2010/main" val="231455441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When looking at these simulation results, it’s important to bear in mind that the RISE cohort differs from a typical donor population in important respects. Study participants committed to donating more frequently, there may be a higher proportion of female donors, and we made a strong assumption that ferritin measures were missing at random. For these reasons, the simulation is more useful for assessing the relative performance of different policies in this simulated population rather than the absolute performance in a general donor population.</a:t>
            </a:r>
          </a:p>
          <a:p>
            <a:endParaRPr lang="en-US" dirty="0"/>
          </a:p>
          <a:p>
            <a:endParaRPr lang="en-US" dirty="0"/>
          </a:p>
        </p:txBody>
      </p:sp>
      <p:sp>
        <p:nvSpPr>
          <p:cNvPr id="4" name="Slide Number Placeholder 3"/>
          <p:cNvSpPr>
            <a:spLocks noGrp="1"/>
          </p:cNvSpPr>
          <p:nvPr>
            <p:ph type="sldNum" sz="quarter" idx="5"/>
          </p:nvPr>
        </p:nvSpPr>
        <p:spPr/>
        <p:txBody>
          <a:bodyPr/>
          <a:lstStyle/>
          <a:p>
            <a:fld id="{F097820C-7C3A-C847-9586-CC830F37C333}" type="slidenum">
              <a:rPr lang="en-US" smtClean="0"/>
              <a:t>47</a:t>
            </a:fld>
            <a:endParaRPr lang="en-US"/>
          </a:p>
        </p:txBody>
      </p:sp>
    </p:spTree>
    <p:extLst>
      <p:ext uri="{BB962C8B-B14F-4D97-AF65-F5344CB8AC3E}">
        <p14:creationId xmlns:p14="http://schemas.microsoft.com/office/powerpoint/2010/main" val="296697783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5E07123-B2DE-D042-9654-C51544FDDFE3}" type="slidenum">
              <a:rPr lang="en-US" smtClean="0"/>
              <a:t>56</a:t>
            </a:fld>
            <a:endParaRPr lang="en-US"/>
          </a:p>
        </p:txBody>
      </p:sp>
    </p:spTree>
    <p:extLst>
      <p:ext uri="{BB962C8B-B14F-4D97-AF65-F5344CB8AC3E}">
        <p14:creationId xmlns:p14="http://schemas.microsoft.com/office/powerpoint/2010/main" val="407282668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5E07123-B2DE-D042-9654-C51544FDDFE3}" type="slidenum">
              <a:rPr lang="en-US" smtClean="0"/>
              <a:t>61</a:t>
            </a:fld>
            <a:endParaRPr lang="en-US"/>
          </a:p>
        </p:txBody>
      </p:sp>
    </p:spTree>
    <p:extLst>
      <p:ext uri="{BB962C8B-B14F-4D97-AF65-F5344CB8AC3E}">
        <p14:creationId xmlns:p14="http://schemas.microsoft.com/office/powerpoint/2010/main" val="59150396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When looking at these simulation results, it’s important to bear in mind that the RISE cohort differs from a typical donor population in important respects. Study participants committed to donating more frequently, there may be a higher proportion of female donors, and we made a strong assumption that ferritin measures were missing at random. For these reasons, the simulation is more useful for assessing the relative performance of different policies in this simulated population rather than the absolute performance in a general donor population.</a:t>
            </a:r>
          </a:p>
          <a:p>
            <a:endParaRPr lang="en-US" dirty="0"/>
          </a:p>
          <a:p>
            <a:endParaRPr lang="en-US" dirty="0"/>
          </a:p>
        </p:txBody>
      </p:sp>
      <p:sp>
        <p:nvSpPr>
          <p:cNvPr id="4" name="Slide Number Placeholder 3"/>
          <p:cNvSpPr>
            <a:spLocks noGrp="1"/>
          </p:cNvSpPr>
          <p:nvPr>
            <p:ph type="sldNum" sz="quarter" idx="5"/>
          </p:nvPr>
        </p:nvSpPr>
        <p:spPr/>
        <p:txBody>
          <a:bodyPr/>
          <a:lstStyle/>
          <a:p>
            <a:fld id="{F097820C-7C3A-C847-9586-CC830F37C333}" type="slidenum">
              <a:rPr lang="en-US" smtClean="0"/>
              <a:t>69</a:t>
            </a:fld>
            <a:endParaRPr lang="en-US"/>
          </a:p>
        </p:txBody>
      </p:sp>
    </p:spTree>
    <p:extLst>
      <p:ext uri="{BB962C8B-B14F-4D97-AF65-F5344CB8AC3E}">
        <p14:creationId xmlns:p14="http://schemas.microsoft.com/office/powerpoint/2010/main" val="121459316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5E07123-B2DE-D042-9654-C51544FDDFE3}" type="slidenum">
              <a:rPr lang="en-US" smtClean="0"/>
              <a:t>70</a:t>
            </a:fld>
            <a:endParaRPr lang="en-US"/>
          </a:p>
        </p:txBody>
      </p:sp>
    </p:spTree>
    <p:extLst>
      <p:ext uri="{BB962C8B-B14F-4D97-AF65-F5344CB8AC3E}">
        <p14:creationId xmlns:p14="http://schemas.microsoft.com/office/powerpoint/2010/main" val="18445200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5E07123-B2DE-D042-9654-C51544FDDFE3}" type="slidenum">
              <a:rPr lang="en-US" smtClean="0"/>
              <a:t>73</a:t>
            </a:fld>
            <a:endParaRPr lang="en-US"/>
          </a:p>
        </p:txBody>
      </p:sp>
    </p:spTree>
    <p:extLst>
      <p:ext uri="{BB962C8B-B14F-4D97-AF65-F5344CB8AC3E}">
        <p14:creationId xmlns:p14="http://schemas.microsoft.com/office/powerpoint/2010/main" val="32486946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Zooming out, 3 questions that the train/validate/test procedure does not address</a:t>
            </a:r>
          </a:p>
        </p:txBody>
      </p:sp>
      <p:sp>
        <p:nvSpPr>
          <p:cNvPr id="4" name="Slide Number Placeholder 3"/>
          <p:cNvSpPr>
            <a:spLocks noGrp="1"/>
          </p:cNvSpPr>
          <p:nvPr>
            <p:ph type="sldNum" sz="quarter" idx="5"/>
          </p:nvPr>
        </p:nvSpPr>
        <p:spPr/>
        <p:txBody>
          <a:bodyPr/>
          <a:lstStyle/>
          <a:p>
            <a:fld id="{F01E8BC0-F61C-4F47-A0EF-1DCA0B1C67E8}" type="slidenum">
              <a:rPr lang="en-US" smtClean="0"/>
              <a:t>6</a:t>
            </a:fld>
            <a:endParaRPr lang="en-US"/>
          </a:p>
        </p:txBody>
      </p:sp>
    </p:spTree>
    <p:extLst>
      <p:ext uri="{BB962C8B-B14F-4D97-AF65-F5344CB8AC3E}">
        <p14:creationId xmlns:p14="http://schemas.microsoft.com/office/powerpoint/2010/main" val="210275486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5E07123-B2DE-D042-9654-C51544FDDFE3}" type="slidenum">
              <a:rPr lang="en-US" smtClean="0"/>
              <a:t>77</a:t>
            </a:fld>
            <a:endParaRPr lang="en-US"/>
          </a:p>
        </p:txBody>
      </p:sp>
    </p:spTree>
    <p:extLst>
      <p:ext uri="{BB962C8B-B14F-4D97-AF65-F5344CB8AC3E}">
        <p14:creationId xmlns:p14="http://schemas.microsoft.com/office/powerpoint/2010/main" val="40723478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01E8BC0-F61C-4F47-A0EF-1DCA0B1C67E8}" type="slidenum">
              <a:rPr lang="en-US" smtClean="0"/>
              <a:t>7</a:t>
            </a:fld>
            <a:endParaRPr lang="en-US"/>
          </a:p>
        </p:txBody>
      </p:sp>
    </p:spTree>
    <p:extLst>
      <p:ext uri="{BB962C8B-B14F-4D97-AF65-F5344CB8AC3E}">
        <p14:creationId xmlns:p14="http://schemas.microsoft.com/office/powerpoint/2010/main" val="4632413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the patient really would experience an adverse event without intervention, correctly predicting that can have enormous value, and failing to intervene can have grave consequences</a:t>
            </a:r>
          </a:p>
          <a:p>
            <a:endParaRPr lang="en-US" dirty="0"/>
          </a:p>
          <a:p>
            <a:r>
              <a:rPr lang="en-US" dirty="0"/>
              <a:t>If we intervene on a patient who was never going to experience the adverse outcome, this is wasteful but often not too harmful</a:t>
            </a:r>
          </a:p>
          <a:p>
            <a:r>
              <a:rPr lang="en-US" dirty="0"/>
              <a:t>Correctly identifying a patient who will not experience the outcome is usually neutral or </a:t>
            </a:r>
            <a:r>
              <a:rPr lang="en-US" dirty="0" err="1"/>
              <a:t>positve</a:t>
            </a:r>
            <a:endParaRPr lang="en-US" dirty="0"/>
          </a:p>
        </p:txBody>
      </p:sp>
      <p:sp>
        <p:nvSpPr>
          <p:cNvPr id="4" name="Slide Number Placeholder 3"/>
          <p:cNvSpPr>
            <a:spLocks noGrp="1"/>
          </p:cNvSpPr>
          <p:nvPr>
            <p:ph type="sldNum" sz="quarter" idx="5"/>
          </p:nvPr>
        </p:nvSpPr>
        <p:spPr/>
        <p:txBody>
          <a:bodyPr/>
          <a:lstStyle/>
          <a:p>
            <a:fld id="{F01E8BC0-F61C-4F47-A0EF-1DCA0B1C67E8}" type="slidenum">
              <a:rPr lang="en-US" smtClean="0"/>
              <a:t>8</a:t>
            </a:fld>
            <a:endParaRPr lang="en-US"/>
          </a:p>
        </p:txBody>
      </p:sp>
    </p:spTree>
    <p:extLst>
      <p:ext uri="{BB962C8B-B14F-4D97-AF65-F5344CB8AC3E}">
        <p14:creationId xmlns:p14="http://schemas.microsoft.com/office/powerpoint/2010/main" val="31918755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Nephrologist Scott Sutherland and Blood safety expert Brian Custer were essential to success of respective project.</a:t>
            </a:r>
          </a:p>
          <a:p>
            <a:r>
              <a:rPr lang="en-US" dirty="0"/>
              <a:t>Domain experts have knowledge needed to assess potential value</a:t>
            </a:r>
          </a:p>
          <a:p>
            <a:r>
              <a:rPr lang="en-US" dirty="0"/>
              <a:t>Walking through the process of assigning value to TP, FP, and so on, either rigorously or informally, is a valuable exercise</a:t>
            </a:r>
          </a:p>
        </p:txBody>
      </p:sp>
      <p:sp>
        <p:nvSpPr>
          <p:cNvPr id="4" name="Slide Number Placeholder 3"/>
          <p:cNvSpPr>
            <a:spLocks noGrp="1"/>
          </p:cNvSpPr>
          <p:nvPr>
            <p:ph type="sldNum" sz="quarter" idx="5"/>
          </p:nvPr>
        </p:nvSpPr>
        <p:spPr/>
        <p:txBody>
          <a:bodyPr/>
          <a:lstStyle/>
          <a:p>
            <a:fld id="{F01E8BC0-F61C-4F47-A0EF-1DCA0B1C67E8}" type="slidenum">
              <a:rPr lang="en-US" smtClean="0"/>
              <a:t>10</a:t>
            </a:fld>
            <a:endParaRPr lang="en-US"/>
          </a:p>
        </p:txBody>
      </p:sp>
    </p:spTree>
    <p:extLst>
      <p:ext uri="{BB962C8B-B14F-4D97-AF65-F5344CB8AC3E}">
        <p14:creationId xmlns:p14="http://schemas.microsoft.com/office/powerpoint/2010/main" val="19423108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01E8BC0-F61C-4F47-A0EF-1DCA0B1C67E8}" type="slidenum">
              <a:rPr lang="en-US" smtClean="0"/>
              <a:t>11</a:t>
            </a:fld>
            <a:endParaRPr lang="en-US"/>
          </a:p>
        </p:txBody>
      </p:sp>
    </p:spTree>
    <p:extLst>
      <p:ext uri="{BB962C8B-B14F-4D97-AF65-F5344CB8AC3E}">
        <p14:creationId xmlns:p14="http://schemas.microsoft.com/office/powerpoint/2010/main" val="17752317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possible that no sweet spot exists for your use case. Better to find out earlier.</a:t>
            </a:r>
          </a:p>
          <a:p>
            <a:r>
              <a:rPr lang="en-US" dirty="0"/>
              <a:t>Again, working with clinicians and domain experts is critical!</a:t>
            </a:r>
          </a:p>
        </p:txBody>
      </p:sp>
      <p:sp>
        <p:nvSpPr>
          <p:cNvPr id="4" name="Slide Number Placeholder 3"/>
          <p:cNvSpPr>
            <a:spLocks noGrp="1"/>
          </p:cNvSpPr>
          <p:nvPr>
            <p:ph type="sldNum" sz="quarter" idx="5"/>
          </p:nvPr>
        </p:nvSpPr>
        <p:spPr/>
        <p:txBody>
          <a:bodyPr/>
          <a:lstStyle/>
          <a:p>
            <a:fld id="{F01E8BC0-F61C-4F47-A0EF-1DCA0B1C67E8}" type="slidenum">
              <a:rPr lang="en-US" smtClean="0"/>
              <a:t>12</a:t>
            </a:fld>
            <a:endParaRPr lang="en-US"/>
          </a:p>
        </p:txBody>
      </p:sp>
    </p:spTree>
    <p:extLst>
      <p:ext uri="{BB962C8B-B14F-4D97-AF65-F5344CB8AC3E}">
        <p14:creationId xmlns:p14="http://schemas.microsoft.com/office/powerpoint/2010/main" val="11875402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CA" dirty="0"/>
          </a:p>
        </p:txBody>
      </p:sp>
      <p:sp>
        <p:nvSpPr>
          <p:cNvPr id="4" name="Date Placeholder 3"/>
          <p:cNvSpPr>
            <a:spLocks noGrp="1"/>
          </p:cNvSpPr>
          <p:nvPr>
            <p:ph type="dt" sz="half" idx="10"/>
          </p:nvPr>
        </p:nvSpPr>
        <p:spPr>
          <a:xfrm>
            <a:off x="3200401" y="6325977"/>
            <a:ext cx="1401096" cy="365125"/>
          </a:xfrm>
        </p:spPr>
        <p:txBody>
          <a:bodyPr/>
          <a:lstStyle>
            <a:lvl1pPr>
              <a:defRPr sz="1000"/>
            </a:lvl1pPr>
          </a:lstStyle>
          <a:p>
            <a:endParaRPr lang="en-CA" dirty="0"/>
          </a:p>
        </p:txBody>
      </p:sp>
      <p:sp>
        <p:nvSpPr>
          <p:cNvPr id="5" name="Footer Placeholder 4"/>
          <p:cNvSpPr>
            <a:spLocks noGrp="1"/>
          </p:cNvSpPr>
          <p:nvPr>
            <p:ph type="ftr" sz="quarter" idx="11"/>
          </p:nvPr>
        </p:nvSpPr>
        <p:spPr>
          <a:xfrm>
            <a:off x="4670322" y="6325978"/>
            <a:ext cx="5948517" cy="365124"/>
          </a:xfrm>
        </p:spPr>
        <p:txBody>
          <a:bodyPr/>
          <a:lstStyle>
            <a:lvl1pPr algn="l">
              <a:defRPr sz="1000"/>
            </a:lvl1pPr>
          </a:lstStyle>
          <a:p>
            <a:endParaRPr lang="en-CA" dirty="0"/>
          </a:p>
        </p:txBody>
      </p:sp>
      <p:sp>
        <p:nvSpPr>
          <p:cNvPr id="6" name="Slide Number Placeholder 5"/>
          <p:cNvSpPr>
            <a:spLocks noGrp="1"/>
          </p:cNvSpPr>
          <p:nvPr>
            <p:ph type="sldNum" sz="quarter" idx="12"/>
          </p:nvPr>
        </p:nvSpPr>
        <p:spPr>
          <a:xfrm>
            <a:off x="10766322" y="6313683"/>
            <a:ext cx="656303" cy="365125"/>
          </a:xfrm>
        </p:spPr>
        <p:txBody>
          <a:bodyPr/>
          <a:lstStyle>
            <a:lvl1pPr>
              <a:defRPr sz="1200">
                <a:solidFill>
                  <a:schemeClr val="bg1"/>
                </a:solidFill>
              </a:defRPr>
            </a:lvl1pPr>
          </a:lstStyle>
          <a:p>
            <a:fld id="{D63B8D7F-266E-41A3-B950-9989D28316EA}" type="slidenum">
              <a:rPr lang="en-CA" smtClean="0"/>
              <a:pPr/>
              <a:t>‹#›</a:t>
            </a:fld>
            <a:endParaRPr lang="en-CA" dirty="0"/>
          </a:p>
        </p:txBody>
      </p:sp>
    </p:spTree>
    <p:extLst>
      <p:ext uri="{BB962C8B-B14F-4D97-AF65-F5344CB8AC3E}">
        <p14:creationId xmlns:p14="http://schemas.microsoft.com/office/powerpoint/2010/main" val="32621302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714"/>
            <a:ext cx="12193269" cy="6857285"/>
          </a:xfrm>
          <a:prstGeom prst="rect">
            <a:avLst/>
          </a:prstGeom>
        </p:spPr>
      </p:pic>
      <p:sp>
        <p:nvSpPr>
          <p:cNvPr id="2" name="Title 1"/>
          <p:cNvSpPr>
            <a:spLocks noGrp="1"/>
          </p:cNvSpPr>
          <p:nvPr>
            <p:ph type="title"/>
          </p:nvPr>
        </p:nvSpPr>
        <p:spPr>
          <a:xfrm>
            <a:off x="831850" y="1709738"/>
            <a:ext cx="10515600" cy="1072791"/>
          </a:xfrm>
        </p:spPr>
        <p:txBody>
          <a:bodyPr anchor="b"/>
          <a:lstStyle>
            <a:lvl1pPr>
              <a:defRPr sz="6000"/>
            </a:lvl1pPr>
          </a:lstStyle>
          <a:p>
            <a:r>
              <a:rPr lang="en-US" dirty="0"/>
              <a:t>Click to edit Master title style</a:t>
            </a:r>
            <a:endParaRPr lang="en-CA" dirty="0"/>
          </a:p>
        </p:txBody>
      </p:sp>
      <p:sp>
        <p:nvSpPr>
          <p:cNvPr id="3" name="Text Placeholder 2"/>
          <p:cNvSpPr>
            <a:spLocks noGrp="1"/>
          </p:cNvSpPr>
          <p:nvPr>
            <p:ph type="body" idx="1"/>
          </p:nvPr>
        </p:nvSpPr>
        <p:spPr>
          <a:xfrm>
            <a:off x="831850" y="2939846"/>
            <a:ext cx="10515600" cy="2812026"/>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D63B8D7F-266E-41A3-B950-9989D28316EA}" type="slidenum">
              <a:rPr lang="en-CA" smtClean="0"/>
              <a:t>‹#›</a:t>
            </a:fld>
            <a:endParaRPr lang="en-CA"/>
          </a:p>
        </p:txBody>
      </p:sp>
    </p:spTree>
    <p:extLst>
      <p:ext uri="{BB962C8B-B14F-4D97-AF65-F5344CB8AC3E}">
        <p14:creationId xmlns:p14="http://schemas.microsoft.com/office/powerpoint/2010/main" val="4804892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714"/>
            <a:ext cx="12193269" cy="6857285"/>
          </a:xfrm>
          <a:prstGeom prst="rect">
            <a:avLst/>
          </a:prstGeom>
        </p:spPr>
      </p:pic>
      <p:sp>
        <p:nvSpPr>
          <p:cNvPr id="2" name="Title 1"/>
          <p:cNvSpPr>
            <a:spLocks noGrp="1"/>
          </p:cNvSpPr>
          <p:nvPr>
            <p:ph type="title"/>
          </p:nvPr>
        </p:nvSpPr>
        <p:spPr/>
        <p:txBody>
          <a:bodyPr/>
          <a:lstStyle/>
          <a:p>
            <a:r>
              <a:rPr lang="en-US"/>
              <a:t>Click to edit Master title style</a:t>
            </a:r>
            <a:endParaRPr lang="en-CA"/>
          </a:p>
        </p:txBody>
      </p:sp>
      <p:sp>
        <p:nvSpPr>
          <p:cNvPr id="3" name="Content Placeholder 2"/>
          <p:cNvSpPr>
            <a:spLocks noGrp="1"/>
          </p:cNvSpPr>
          <p:nvPr>
            <p:ph sz="half" idx="1"/>
          </p:nvPr>
        </p:nvSpPr>
        <p:spPr>
          <a:xfrm>
            <a:off x="838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CA"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p:cNvSpPr>
            <a:spLocks noGrp="1"/>
          </p:cNvSpPr>
          <p:nvPr>
            <p:ph type="dt" sz="half" idx="10"/>
          </p:nvPr>
        </p:nvSpPr>
        <p:spPr/>
        <p:txBody>
          <a:bodyPr/>
          <a:lstStyle/>
          <a:p>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D63B8D7F-266E-41A3-B950-9989D28316EA}" type="slidenum">
              <a:rPr lang="en-CA" smtClean="0"/>
              <a:t>‹#›</a:t>
            </a:fld>
            <a:endParaRPr lang="en-CA"/>
          </a:p>
        </p:txBody>
      </p:sp>
    </p:spTree>
    <p:extLst>
      <p:ext uri="{BB962C8B-B14F-4D97-AF65-F5344CB8AC3E}">
        <p14:creationId xmlns:p14="http://schemas.microsoft.com/office/powerpoint/2010/main" val="199584464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714"/>
            <a:ext cx="12193269" cy="6857285"/>
          </a:xfrm>
          <a:prstGeom prst="rect">
            <a:avLst/>
          </a:prstGeom>
        </p:spPr>
      </p:pic>
      <p:sp>
        <p:nvSpPr>
          <p:cNvPr id="2" name="Title 1"/>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solidFill>
                  <a:srgbClr val="5D677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solidFill>
                  <a:srgbClr val="5D677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p:cNvSpPr>
            <a:spLocks noGrp="1"/>
          </p:cNvSpPr>
          <p:nvPr>
            <p:ph type="dt" sz="half" idx="10"/>
          </p:nvPr>
        </p:nvSpPr>
        <p:spPr/>
        <p:txBody>
          <a:bodyPr/>
          <a:lstStyle/>
          <a:p>
            <a:endParaRPr lang="en-CA"/>
          </a:p>
        </p:txBody>
      </p:sp>
      <p:sp>
        <p:nvSpPr>
          <p:cNvPr id="8" name="Footer Placeholder 7"/>
          <p:cNvSpPr>
            <a:spLocks noGrp="1"/>
          </p:cNvSpPr>
          <p:nvPr>
            <p:ph type="ftr" sz="quarter" idx="11"/>
          </p:nvPr>
        </p:nvSpPr>
        <p:spPr/>
        <p:txBody>
          <a:bodyPr/>
          <a:lstStyle/>
          <a:p>
            <a:endParaRPr lang="en-CA"/>
          </a:p>
        </p:txBody>
      </p:sp>
      <p:sp>
        <p:nvSpPr>
          <p:cNvPr id="9" name="Slide Number Placeholder 8"/>
          <p:cNvSpPr>
            <a:spLocks noGrp="1"/>
          </p:cNvSpPr>
          <p:nvPr>
            <p:ph type="sldNum" sz="quarter" idx="12"/>
          </p:nvPr>
        </p:nvSpPr>
        <p:spPr/>
        <p:txBody>
          <a:bodyPr/>
          <a:lstStyle/>
          <a:p>
            <a:fld id="{D63B8D7F-266E-41A3-B950-9989D28316EA}" type="slidenum">
              <a:rPr lang="en-CA" smtClean="0"/>
              <a:t>‹#›</a:t>
            </a:fld>
            <a:endParaRPr lang="en-CA"/>
          </a:p>
        </p:txBody>
      </p:sp>
    </p:spTree>
    <p:extLst>
      <p:ext uri="{BB962C8B-B14F-4D97-AF65-F5344CB8AC3E}">
        <p14:creationId xmlns:p14="http://schemas.microsoft.com/office/powerpoint/2010/main" val="412643862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714"/>
            <a:ext cx="12193269" cy="6857285"/>
          </a:xfrm>
          <a:prstGeom prst="rect">
            <a:avLst/>
          </a:prstGeom>
        </p:spPr>
      </p:pic>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CA"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D63B8D7F-266E-41A3-B950-9989D28316EA}" type="slidenum">
              <a:rPr lang="en-CA" smtClean="0"/>
              <a:t>‹#›</a:t>
            </a:fld>
            <a:endParaRPr lang="en-CA"/>
          </a:p>
        </p:txBody>
      </p:sp>
    </p:spTree>
    <p:extLst>
      <p:ext uri="{BB962C8B-B14F-4D97-AF65-F5344CB8AC3E}">
        <p14:creationId xmlns:p14="http://schemas.microsoft.com/office/powerpoint/2010/main" val="266409074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p:cNvSpPr>
            <a:spLocks noGrp="1"/>
          </p:cNvSpPr>
          <p:nvPr>
            <p:ph type="dt" sz="half" idx="10"/>
          </p:nvPr>
        </p:nvSpPr>
        <p:spPr/>
        <p:txBody>
          <a:bodyPr/>
          <a:lstStyle/>
          <a:p>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D63B8D7F-266E-41A3-B950-9989D28316EA}" type="slidenum">
              <a:rPr lang="en-CA" smtClean="0"/>
              <a:t>‹#›</a:t>
            </a:fld>
            <a:endParaRPr lang="en-CA"/>
          </a:p>
        </p:txBody>
      </p:sp>
    </p:spTree>
    <p:extLst>
      <p:ext uri="{BB962C8B-B14F-4D97-AF65-F5344CB8AC3E}">
        <p14:creationId xmlns:p14="http://schemas.microsoft.com/office/powerpoint/2010/main" val="142992018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31334" y="1278466"/>
            <a:ext cx="9499600" cy="1617133"/>
          </a:xfrm>
        </p:spPr>
        <p:txBody>
          <a:bodyPr anchor="b"/>
          <a:lstStyle>
            <a:lvl1pPr marL="0" indent="0" algn="l" defTabSz="179388">
              <a:defRPr sz="6000">
                <a:solidFill>
                  <a:schemeClr val="bg1"/>
                </a:solidFill>
                <a:latin typeface="Arial" panose="020B0604020202020204" pitchFamily="34" charset="0"/>
                <a:cs typeface="Arial" panose="020B0604020202020204" pitchFamily="34" charset="0"/>
              </a:defRPr>
            </a:lvl1pPr>
          </a:lstStyle>
          <a:p>
            <a:r>
              <a:rPr lang="en-US" dirty="0"/>
              <a:t>Click to edit Master title style</a:t>
            </a:r>
            <a:endParaRPr lang="en-CA" dirty="0"/>
          </a:p>
        </p:txBody>
      </p:sp>
      <p:sp>
        <p:nvSpPr>
          <p:cNvPr id="3" name="Subtitle 2"/>
          <p:cNvSpPr>
            <a:spLocks noGrp="1"/>
          </p:cNvSpPr>
          <p:nvPr>
            <p:ph type="subTitle" idx="1"/>
          </p:nvPr>
        </p:nvSpPr>
        <p:spPr>
          <a:xfrm>
            <a:off x="931334" y="3064933"/>
            <a:ext cx="9499599" cy="2209800"/>
          </a:xfrm>
        </p:spPr>
        <p:txBody>
          <a:bodyPr>
            <a:normAutofit/>
          </a:bodyPr>
          <a:lstStyle>
            <a:lvl1pPr marL="0" indent="0" algn="l">
              <a:buNone/>
              <a:defRPr sz="2800">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CA" dirty="0"/>
          </a:p>
        </p:txBody>
      </p:sp>
    </p:spTree>
    <p:extLst>
      <p:ext uri="{BB962C8B-B14F-4D97-AF65-F5344CB8AC3E}">
        <p14:creationId xmlns:p14="http://schemas.microsoft.com/office/powerpoint/2010/main" val="193354624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CA" dirty="0"/>
          </a:p>
        </p:txBody>
      </p:sp>
      <p:sp>
        <p:nvSpPr>
          <p:cNvPr id="4" name="Date Placeholder 3"/>
          <p:cNvSpPr>
            <a:spLocks noGrp="1"/>
          </p:cNvSpPr>
          <p:nvPr>
            <p:ph type="dt" sz="half" idx="10"/>
          </p:nvPr>
        </p:nvSpPr>
        <p:spPr>
          <a:xfrm>
            <a:off x="3200401" y="6325977"/>
            <a:ext cx="1401096" cy="365125"/>
          </a:xfrm>
          <a:prstGeom prst="rect">
            <a:avLst/>
          </a:prstGeom>
        </p:spPr>
        <p:txBody>
          <a:bodyPr/>
          <a:lstStyle>
            <a:lvl1pPr>
              <a:defRPr sz="1000"/>
            </a:lvl1pPr>
          </a:lstStyle>
          <a:p>
            <a:endParaRPr lang="en-CA" dirty="0"/>
          </a:p>
        </p:txBody>
      </p:sp>
      <p:sp>
        <p:nvSpPr>
          <p:cNvPr id="5" name="Footer Placeholder 4"/>
          <p:cNvSpPr>
            <a:spLocks noGrp="1"/>
          </p:cNvSpPr>
          <p:nvPr>
            <p:ph type="ftr" sz="quarter" idx="11"/>
          </p:nvPr>
        </p:nvSpPr>
        <p:spPr>
          <a:xfrm>
            <a:off x="4670322" y="6325978"/>
            <a:ext cx="5948517" cy="365124"/>
          </a:xfrm>
          <a:prstGeom prst="rect">
            <a:avLst/>
          </a:prstGeom>
        </p:spPr>
        <p:txBody>
          <a:bodyPr/>
          <a:lstStyle>
            <a:lvl1pPr algn="l">
              <a:defRPr sz="1000"/>
            </a:lvl1pPr>
          </a:lstStyle>
          <a:p>
            <a:endParaRPr lang="en-CA" dirty="0"/>
          </a:p>
        </p:txBody>
      </p:sp>
      <p:sp>
        <p:nvSpPr>
          <p:cNvPr id="6" name="Slide Number Placeholder 5"/>
          <p:cNvSpPr>
            <a:spLocks noGrp="1"/>
          </p:cNvSpPr>
          <p:nvPr>
            <p:ph type="sldNum" sz="quarter" idx="12"/>
          </p:nvPr>
        </p:nvSpPr>
        <p:spPr>
          <a:xfrm>
            <a:off x="10766322" y="6313683"/>
            <a:ext cx="656303" cy="365125"/>
          </a:xfrm>
          <a:prstGeom prst="rect">
            <a:avLst/>
          </a:prstGeom>
        </p:spPr>
        <p:txBody>
          <a:bodyPr/>
          <a:lstStyle>
            <a:lvl1pPr>
              <a:defRPr sz="1200">
                <a:solidFill>
                  <a:schemeClr val="bg1"/>
                </a:solidFill>
              </a:defRPr>
            </a:lvl1pPr>
          </a:lstStyle>
          <a:p>
            <a:fld id="{D63B8D7F-266E-41A3-B950-9989D28316EA}" type="slidenum">
              <a:rPr lang="en-CA" smtClean="0"/>
              <a:pPr/>
              <a:t>‹#›</a:t>
            </a:fld>
            <a:endParaRPr lang="en-CA" dirty="0"/>
          </a:p>
        </p:txBody>
      </p:sp>
    </p:spTree>
    <p:extLst>
      <p:ext uri="{BB962C8B-B14F-4D97-AF65-F5344CB8AC3E}">
        <p14:creationId xmlns:p14="http://schemas.microsoft.com/office/powerpoint/2010/main" val="160096810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1072791"/>
          </a:xfrm>
        </p:spPr>
        <p:txBody>
          <a:bodyPr anchor="b"/>
          <a:lstStyle>
            <a:lvl1pPr>
              <a:defRPr sz="6000"/>
            </a:lvl1pPr>
          </a:lstStyle>
          <a:p>
            <a:r>
              <a:rPr lang="en-US" dirty="0"/>
              <a:t>Click to edit Master title style</a:t>
            </a:r>
            <a:endParaRPr lang="en-CA" dirty="0"/>
          </a:p>
        </p:txBody>
      </p:sp>
      <p:sp>
        <p:nvSpPr>
          <p:cNvPr id="3" name="Text Placeholder 2"/>
          <p:cNvSpPr>
            <a:spLocks noGrp="1"/>
          </p:cNvSpPr>
          <p:nvPr>
            <p:ph type="body" idx="1"/>
          </p:nvPr>
        </p:nvSpPr>
        <p:spPr>
          <a:xfrm>
            <a:off x="831850" y="2939846"/>
            <a:ext cx="10515600" cy="2812026"/>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a:xfrm>
            <a:off x="3227439" y="6341397"/>
            <a:ext cx="1354393" cy="365125"/>
          </a:xfrm>
          <a:prstGeom prst="rect">
            <a:avLst/>
          </a:prstGeom>
        </p:spPr>
        <p:txBody>
          <a:bodyPr/>
          <a:lstStyle/>
          <a:p>
            <a:endParaRPr lang="en-CA"/>
          </a:p>
        </p:txBody>
      </p:sp>
      <p:sp>
        <p:nvSpPr>
          <p:cNvPr id="5" name="Footer Placeholder 4"/>
          <p:cNvSpPr>
            <a:spLocks noGrp="1"/>
          </p:cNvSpPr>
          <p:nvPr>
            <p:ph type="ftr" sz="quarter" idx="11"/>
          </p:nvPr>
        </p:nvSpPr>
        <p:spPr>
          <a:xfrm>
            <a:off x="4660490" y="6346518"/>
            <a:ext cx="6253316" cy="365125"/>
          </a:xfrm>
          <a:prstGeom prst="rect">
            <a:avLst/>
          </a:prstGeom>
        </p:spPr>
        <p:txBody>
          <a:bodyPr/>
          <a:lstStyle/>
          <a:p>
            <a:endParaRPr lang="en-CA"/>
          </a:p>
        </p:txBody>
      </p:sp>
      <p:sp>
        <p:nvSpPr>
          <p:cNvPr id="6" name="Slide Number Placeholder 5"/>
          <p:cNvSpPr>
            <a:spLocks noGrp="1"/>
          </p:cNvSpPr>
          <p:nvPr>
            <p:ph type="sldNum" sz="quarter" idx="12"/>
          </p:nvPr>
        </p:nvSpPr>
        <p:spPr>
          <a:xfrm>
            <a:off x="10913806" y="6346518"/>
            <a:ext cx="439994" cy="365125"/>
          </a:xfrm>
          <a:prstGeom prst="rect">
            <a:avLst/>
          </a:prstGeom>
        </p:spPr>
        <p:txBody>
          <a:bodyPr/>
          <a:lstStyle/>
          <a:p>
            <a:fld id="{D63B8D7F-266E-41A3-B950-9989D28316EA}" type="slidenum">
              <a:rPr lang="en-CA" smtClean="0"/>
              <a:t>‹#›</a:t>
            </a:fld>
            <a:endParaRPr lang="en-CA"/>
          </a:p>
        </p:txBody>
      </p:sp>
    </p:spTree>
    <p:extLst>
      <p:ext uri="{BB962C8B-B14F-4D97-AF65-F5344CB8AC3E}">
        <p14:creationId xmlns:p14="http://schemas.microsoft.com/office/powerpoint/2010/main" val="131359615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Content Placeholder 2"/>
          <p:cNvSpPr>
            <a:spLocks noGrp="1"/>
          </p:cNvSpPr>
          <p:nvPr>
            <p:ph sz="half" idx="1"/>
          </p:nvPr>
        </p:nvSpPr>
        <p:spPr>
          <a:xfrm>
            <a:off x="838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CA"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p:cNvSpPr>
            <a:spLocks noGrp="1"/>
          </p:cNvSpPr>
          <p:nvPr>
            <p:ph type="dt" sz="half" idx="10"/>
          </p:nvPr>
        </p:nvSpPr>
        <p:spPr>
          <a:xfrm>
            <a:off x="3227439" y="6341397"/>
            <a:ext cx="1354393" cy="365125"/>
          </a:xfrm>
          <a:prstGeom prst="rect">
            <a:avLst/>
          </a:prstGeom>
        </p:spPr>
        <p:txBody>
          <a:bodyPr/>
          <a:lstStyle/>
          <a:p>
            <a:endParaRPr lang="en-CA"/>
          </a:p>
        </p:txBody>
      </p:sp>
      <p:sp>
        <p:nvSpPr>
          <p:cNvPr id="6" name="Footer Placeholder 5"/>
          <p:cNvSpPr>
            <a:spLocks noGrp="1"/>
          </p:cNvSpPr>
          <p:nvPr>
            <p:ph type="ftr" sz="quarter" idx="11"/>
          </p:nvPr>
        </p:nvSpPr>
        <p:spPr>
          <a:xfrm>
            <a:off x="4660490" y="6346518"/>
            <a:ext cx="6253316" cy="365125"/>
          </a:xfrm>
          <a:prstGeom prst="rect">
            <a:avLst/>
          </a:prstGeom>
        </p:spPr>
        <p:txBody>
          <a:bodyPr/>
          <a:lstStyle/>
          <a:p>
            <a:endParaRPr lang="en-CA"/>
          </a:p>
        </p:txBody>
      </p:sp>
      <p:sp>
        <p:nvSpPr>
          <p:cNvPr id="7" name="Slide Number Placeholder 6"/>
          <p:cNvSpPr>
            <a:spLocks noGrp="1"/>
          </p:cNvSpPr>
          <p:nvPr>
            <p:ph type="sldNum" sz="quarter" idx="12"/>
          </p:nvPr>
        </p:nvSpPr>
        <p:spPr>
          <a:xfrm>
            <a:off x="10913806" y="6346518"/>
            <a:ext cx="439994" cy="365125"/>
          </a:xfrm>
          <a:prstGeom prst="rect">
            <a:avLst/>
          </a:prstGeom>
        </p:spPr>
        <p:txBody>
          <a:bodyPr/>
          <a:lstStyle/>
          <a:p>
            <a:fld id="{D63B8D7F-266E-41A3-B950-9989D28316EA}" type="slidenum">
              <a:rPr lang="en-CA" smtClean="0"/>
              <a:t>‹#›</a:t>
            </a:fld>
            <a:endParaRPr lang="en-CA"/>
          </a:p>
        </p:txBody>
      </p:sp>
    </p:spTree>
    <p:extLst>
      <p:ext uri="{BB962C8B-B14F-4D97-AF65-F5344CB8AC3E}">
        <p14:creationId xmlns:p14="http://schemas.microsoft.com/office/powerpoint/2010/main" val="171725595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solidFill>
                  <a:srgbClr val="5D677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solidFill>
                  <a:srgbClr val="5D677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p:cNvSpPr>
            <a:spLocks noGrp="1"/>
          </p:cNvSpPr>
          <p:nvPr>
            <p:ph type="dt" sz="half" idx="10"/>
          </p:nvPr>
        </p:nvSpPr>
        <p:spPr>
          <a:xfrm>
            <a:off x="3227439" y="6341397"/>
            <a:ext cx="1354393" cy="365125"/>
          </a:xfrm>
          <a:prstGeom prst="rect">
            <a:avLst/>
          </a:prstGeom>
        </p:spPr>
        <p:txBody>
          <a:bodyPr/>
          <a:lstStyle/>
          <a:p>
            <a:endParaRPr lang="en-CA"/>
          </a:p>
        </p:txBody>
      </p:sp>
      <p:sp>
        <p:nvSpPr>
          <p:cNvPr id="8" name="Footer Placeholder 7"/>
          <p:cNvSpPr>
            <a:spLocks noGrp="1"/>
          </p:cNvSpPr>
          <p:nvPr>
            <p:ph type="ftr" sz="quarter" idx="11"/>
          </p:nvPr>
        </p:nvSpPr>
        <p:spPr>
          <a:xfrm>
            <a:off x="4660490" y="6346518"/>
            <a:ext cx="6253316" cy="365125"/>
          </a:xfrm>
          <a:prstGeom prst="rect">
            <a:avLst/>
          </a:prstGeom>
        </p:spPr>
        <p:txBody>
          <a:bodyPr/>
          <a:lstStyle/>
          <a:p>
            <a:endParaRPr lang="en-CA"/>
          </a:p>
        </p:txBody>
      </p:sp>
      <p:sp>
        <p:nvSpPr>
          <p:cNvPr id="9" name="Slide Number Placeholder 8"/>
          <p:cNvSpPr>
            <a:spLocks noGrp="1"/>
          </p:cNvSpPr>
          <p:nvPr>
            <p:ph type="sldNum" sz="quarter" idx="12"/>
          </p:nvPr>
        </p:nvSpPr>
        <p:spPr>
          <a:xfrm>
            <a:off x="10913806" y="6346518"/>
            <a:ext cx="439994" cy="365125"/>
          </a:xfrm>
          <a:prstGeom prst="rect">
            <a:avLst/>
          </a:prstGeom>
        </p:spPr>
        <p:txBody>
          <a:bodyPr/>
          <a:lstStyle/>
          <a:p>
            <a:fld id="{D63B8D7F-266E-41A3-B950-9989D28316EA}" type="slidenum">
              <a:rPr lang="en-CA" smtClean="0"/>
              <a:t>‹#›</a:t>
            </a:fld>
            <a:endParaRPr lang="en-CA"/>
          </a:p>
        </p:txBody>
      </p:sp>
    </p:spTree>
    <p:extLst>
      <p:ext uri="{BB962C8B-B14F-4D97-AF65-F5344CB8AC3E}">
        <p14:creationId xmlns:p14="http://schemas.microsoft.com/office/powerpoint/2010/main" val="22066177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714"/>
            <a:ext cx="12193269" cy="6857285"/>
          </a:xfrm>
          <a:prstGeom prst="rect">
            <a:avLst/>
          </a:prstGeom>
        </p:spPr>
      </p:pic>
      <p:sp>
        <p:nvSpPr>
          <p:cNvPr id="2" name="Title 1"/>
          <p:cNvSpPr>
            <a:spLocks noGrp="1"/>
          </p:cNvSpPr>
          <p:nvPr>
            <p:ph type="title"/>
          </p:nvPr>
        </p:nvSpPr>
        <p:spPr>
          <a:xfrm>
            <a:off x="831850" y="1709738"/>
            <a:ext cx="10515600" cy="1072791"/>
          </a:xfrm>
        </p:spPr>
        <p:txBody>
          <a:bodyPr anchor="b"/>
          <a:lstStyle>
            <a:lvl1pPr>
              <a:defRPr sz="6000"/>
            </a:lvl1pPr>
          </a:lstStyle>
          <a:p>
            <a:r>
              <a:rPr lang="en-US" dirty="0"/>
              <a:t>Click to edit Master title style</a:t>
            </a:r>
            <a:endParaRPr lang="en-CA" dirty="0"/>
          </a:p>
        </p:txBody>
      </p:sp>
      <p:sp>
        <p:nvSpPr>
          <p:cNvPr id="3" name="Text Placeholder 2"/>
          <p:cNvSpPr>
            <a:spLocks noGrp="1"/>
          </p:cNvSpPr>
          <p:nvPr>
            <p:ph type="body" idx="1"/>
          </p:nvPr>
        </p:nvSpPr>
        <p:spPr>
          <a:xfrm>
            <a:off x="831850" y="2939846"/>
            <a:ext cx="10515600" cy="2812026"/>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D63B8D7F-266E-41A3-B950-9989D28316EA}" type="slidenum">
              <a:rPr lang="en-CA" smtClean="0"/>
              <a:t>‹#›</a:t>
            </a:fld>
            <a:endParaRPr lang="en-CA"/>
          </a:p>
        </p:txBody>
      </p:sp>
    </p:spTree>
    <p:extLst>
      <p:ext uri="{BB962C8B-B14F-4D97-AF65-F5344CB8AC3E}">
        <p14:creationId xmlns:p14="http://schemas.microsoft.com/office/powerpoint/2010/main" val="337178878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354666" y="1271588"/>
            <a:ext cx="9999133" cy="3586162"/>
          </a:xfrm>
        </p:spPr>
        <p:txBody>
          <a:bodyPr/>
          <a:lstStyle/>
          <a:p>
            <a:r>
              <a:rPr lang="en-US" dirty="0"/>
              <a:t>Click to edit Master title style</a:t>
            </a:r>
            <a:endParaRPr lang="en-CA" dirty="0"/>
          </a:p>
        </p:txBody>
      </p:sp>
    </p:spTree>
    <p:extLst>
      <p:ext uri="{BB962C8B-B14F-4D97-AF65-F5344CB8AC3E}">
        <p14:creationId xmlns:p14="http://schemas.microsoft.com/office/powerpoint/2010/main" val="392915531"/>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937"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714"/>
            <a:ext cx="12193269" cy="6857285"/>
          </a:xfrm>
          <a:prstGeom prst="rect">
            <a:avLst/>
          </a:prstGeom>
        </p:spPr>
      </p:pic>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CA"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3227439" y="6341397"/>
            <a:ext cx="1354393" cy="365125"/>
          </a:xfrm>
          <a:prstGeom prst="rect">
            <a:avLst/>
          </a:prstGeom>
        </p:spPr>
        <p:txBody>
          <a:bodyPr/>
          <a:lstStyle/>
          <a:p>
            <a:endParaRPr lang="en-CA"/>
          </a:p>
        </p:txBody>
      </p:sp>
      <p:sp>
        <p:nvSpPr>
          <p:cNvPr id="6" name="Footer Placeholder 5"/>
          <p:cNvSpPr>
            <a:spLocks noGrp="1"/>
          </p:cNvSpPr>
          <p:nvPr>
            <p:ph type="ftr" sz="quarter" idx="11"/>
          </p:nvPr>
        </p:nvSpPr>
        <p:spPr>
          <a:xfrm>
            <a:off x="4660490" y="6346518"/>
            <a:ext cx="6253316" cy="365125"/>
          </a:xfrm>
          <a:prstGeom prst="rect">
            <a:avLst/>
          </a:prstGeom>
        </p:spPr>
        <p:txBody>
          <a:bodyPr/>
          <a:lstStyle/>
          <a:p>
            <a:endParaRPr lang="en-CA"/>
          </a:p>
        </p:txBody>
      </p:sp>
      <p:sp>
        <p:nvSpPr>
          <p:cNvPr id="7" name="Slide Number Placeholder 6"/>
          <p:cNvSpPr>
            <a:spLocks noGrp="1"/>
          </p:cNvSpPr>
          <p:nvPr>
            <p:ph type="sldNum" sz="quarter" idx="12"/>
          </p:nvPr>
        </p:nvSpPr>
        <p:spPr>
          <a:xfrm>
            <a:off x="10913806" y="6346518"/>
            <a:ext cx="439994" cy="365125"/>
          </a:xfrm>
          <a:prstGeom prst="rect">
            <a:avLst/>
          </a:prstGeom>
        </p:spPr>
        <p:txBody>
          <a:bodyPr/>
          <a:lstStyle/>
          <a:p>
            <a:fld id="{D63B8D7F-266E-41A3-B950-9989D28316EA}" type="slidenum">
              <a:rPr lang="en-CA" smtClean="0"/>
              <a:t>‹#›</a:t>
            </a:fld>
            <a:endParaRPr lang="en-CA"/>
          </a:p>
        </p:txBody>
      </p:sp>
    </p:spTree>
    <p:extLst>
      <p:ext uri="{BB962C8B-B14F-4D97-AF65-F5344CB8AC3E}">
        <p14:creationId xmlns:p14="http://schemas.microsoft.com/office/powerpoint/2010/main" val="62430818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p:cNvSpPr>
            <a:spLocks noGrp="1"/>
          </p:cNvSpPr>
          <p:nvPr>
            <p:ph type="dt" sz="half" idx="10"/>
          </p:nvPr>
        </p:nvSpPr>
        <p:spPr>
          <a:xfrm>
            <a:off x="3227439" y="6341397"/>
            <a:ext cx="1354393" cy="365125"/>
          </a:xfrm>
          <a:prstGeom prst="rect">
            <a:avLst/>
          </a:prstGeom>
        </p:spPr>
        <p:txBody>
          <a:bodyPr/>
          <a:lstStyle/>
          <a:p>
            <a:endParaRPr lang="en-CA"/>
          </a:p>
        </p:txBody>
      </p:sp>
      <p:sp>
        <p:nvSpPr>
          <p:cNvPr id="6" name="Footer Placeholder 5"/>
          <p:cNvSpPr>
            <a:spLocks noGrp="1"/>
          </p:cNvSpPr>
          <p:nvPr>
            <p:ph type="ftr" sz="quarter" idx="11"/>
          </p:nvPr>
        </p:nvSpPr>
        <p:spPr>
          <a:xfrm>
            <a:off x="4660490" y="6346518"/>
            <a:ext cx="6253316" cy="365125"/>
          </a:xfrm>
          <a:prstGeom prst="rect">
            <a:avLst/>
          </a:prstGeom>
        </p:spPr>
        <p:txBody>
          <a:bodyPr/>
          <a:lstStyle/>
          <a:p>
            <a:endParaRPr lang="en-CA"/>
          </a:p>
        </p:txBody>
      </p:sp>
      <p:sp>
        <p:nvSpPr>
          <p:cNvPr id="7" name="Slide Number Placeholder 6"/>
          <p:cNvSpPr>
            <a:spLocks noGrp="1"/>
          </p:cNvSpPr>
          <p:nvPr>
            <p:ph type="sldNum" sz="quarter" idx="12"/>
          </p:nvPr>
        </p:nvSpPr>
        <p:spPr>
          <a:xfrm>
            <a:off x="10913806" y="6346518"/>
            <a:ext cx="439994" cy="365125"/>
          </a:xfrm>
          <a:prstGeom prst="rect">
            <a:avLst/>
          </a:prstGeom>
        </p:spPr>
        <p:txBody>
          <a:bodyPr/>
          <a:lstStyle/>
          <a:p>
            <a:fld id="{D63B8D7F-266E-41A3-B950-9989D28316EA}" type="slidenum">
              <a:rPr lang="en-CA" smtClean="0"/>
              <a:t>‹#›</a:t>
            </a:fld>
            <a:endParaRPr lang="en-CA"/>
          </a:p>
        </p:txBody>
      </p:sp>
    </p:spTree>
    <p:extLst>
      <p:ext uri="{BB962C8B-B14F-4D97-AF65-F5344CB8AC3E}">
        <p14:creationId xmlns:p14="http://schemas.microsoft.com/office/powerpoint/2010/main" val="22471972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714"/>
            <a:ext cx="12193269" cy="6857285"/>
          </a:xfrm>
          <a:prstGeom prst="rect">
            <a:avLst/>
          </a:prstGeom>
        </p:spPr>
      </p:pic>
      <p:sp>
        <p:nvSpPr>
          <p:cNvPr id="2" name="Title 1"/>
          <p:cNvSpPr>
            <a:spLocks noGrp="1"/>
          </p:cNvSpPr>
          <p:nvPr>
            <p:ph type="title"/>
          </p:nvPr>
        </p:nvSpPr>
        <p:spPr/>
        <p:txBody>
          <a:bodyPr/>
          <a:lstStyle/>
          <a:p>
            <a:r>
              <a:rPr lang="en-US"/>
              <a:t>Click to edit Master title style</a:t>
            </a:r>
            <a:endParaRPr lang="en-CA"/>
          </a:p>
        </p:txBody>
      </p:sp>
      <p:sp>
        <p:nvSpPr>
          <p:cNvPr id="3" name="Content Placeholder 2"/>
          <p:cNvSpPr>
            <a:spLocks noGrp="1"/>
          </p:cNvSpPr>
          <p:nvPr>
            <p:ph sz="half" idx="1"/>
          </p:nvPr>
        </p:nvSpPr>
        <p:spPr>
          <a:xfrm>
            <a:off x="838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CA"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p:cNvSpPr>
            <a:spLocks noGrp="1"/>
          </p:cNvSpPr>
          <p:nvPr>
            <p:ph type="dt" sz="half" idx="10"/>
          </p:nvPr>
        </p:nvSpPr>
        <p:spPr/>
        <p:txBody>
          <a:bodyPr/>
          <a:lstStyle/>
          <a:p>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D63B8D7F-266E-41A3-B950-9989D28316EA}" type="slidenum">
              <a:rPr lang="en-CA" smtClean="0"/>
              <a:t>‹#›</a:t>
            </a:fld>
            <a:endParaRPr lang="en-CA"/>
          </a:p>
        </p:txBody>
      </p:sp>
    </p:spTree>
    <p:extLst>
      <p:ext uri="{BB962C8B-B14F-4D97-AF65-F5344CB8AC3E}">
        <p14:creationId xmlns:p14="http://schemas.microsoft.com/office/powerpoint/2010/main" val="23017310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714"/>
            <a:ext cx="12193269" cy="6857285"/>
          </a:xfrm>
          <a:prstGeom prst="rect">
            <a:avLst/>
          </a:prstGeom>
        </p:spPr>
      </p:pic>
      <p:sp>
        <p:nvSpPr>
          <p:cNvPr id="2" name="Title 1"/>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solidFill>
                  <a:srgbClr val="5D677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solidFill>
                  <a:srgbClr val="5D677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p:cNvSpPr>
            <a:spLocks noGrp="1"/>
          </p:cNvSpPr>
          <p:nvPr>
            <p:ph type="dt" sz="half" idx="10"/>
          </p:nvPr>
        </p:nvSpPr>
        <p:spPr/>
        <p:txBody>
          <a:bodyPr/>
          <a:lstStyle/>
          <a:p>
            <a:endParaRPr lang="en-CA"/>
          </a:p>
        </p:txBody>
      </p:sp>
      <p:sp>
        <p:nvSpPr>
          <p:cNvPr id="8" name="Footer Placeholder 7"/>
          <p:cNvSpPr>
            <a:spLocks noGrp="1"/>
          </p:cNvSpPr>
          <p:nvPr>
            <p:ph type="ftr" sz="quarter" idx="11"/>
          </p:nvPr>
        </p:nvSpPr>
        <p:spPr/>
        <p:txBody>
          <a:bodyPr/>
          <a:lstStyle/>
          <a:p>
            <a:endParaRPr lang="en-CA"/>
          </a:p>
        </p:txBody>
      </p:sp>
      <p:sp>
        <p:nvSpPr>
          <p:cNvPr id="9" name="Slide Number Placeholder 8"/>
          <p:cNvSpPr>
            <a:spLocks noGrp="1"/>
          </p:cNvSpPr>
          <p:nvPr>
            <p:ph type="sldNum" sz="quarter" idx="12"/>
          </p:nvPr>
        </p:nvSpPr>
        <p:spPr/>
        <p:txBody>
          <a:bodyPr/>
          <a:lstStyle/>
          <a:p>
            <a:fld id="{D63B8D7F-266E-41A3-B950-9989D28316EA}" type="slidenum">
              <a:rPr lang="en-CA" smtClean="0"/>
              <a:t>‹#›</a:t>
            </a:fld>
            <a:endParaRPr lang="en-CA"/>
          </a:p>
        </p:txBody>
      </p:sp>
    </p:spTree>
    <p:extLst>
      <p:ext uri="{BB962C8B-B14F-4D97-AF65-F5344CB8AC3E}">
        <p14:creationId xmlns:p14="http://schemas.microsoft.com/office/powerpoint/2010/main" val="40433244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714"/>
            <a:ext cx="12193269" cy="6857285"/>
          </a:xfrm>
          <a:prstGeom prst="rect">
            <a:avLst/>
          </a:prstGeom>
        </p:spPr>
      </p:pic>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CA"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D63B8D7F-266E-41A3-B950-9989D28316EA}" type="slidenum">
              <a:rPr lang="en-CA" smtClean="0"/>
              <a:t>‹#›</a:t>
            </a:fld>
            <a:endParaRPr lang="en-CA"/>
          </a:p>
        </p:txBody>
      </p:sp>
    </p:spTree>
    <p:extLst>
      <p:ext uri="{BB962C8B-B14F-4D97-AF65-F5344CB8AC3E}">
        <p14:creationId xmlns:p14="http://schemas.microsoft.com/office/powerpoint/2010/main" val="8189672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p:cNvSpPr>
            <a:spLocks noGrp="1"/>
          </p:cNvSpPr>
          <p:nvPr>
            <p:ph type="dt" sz="half" idx="10"/>
          </p:nvPr>
        </p:nvSpPr>
        <p:spPr/>
        <p:txBody>
          <a:bodyPr/>
          <a:lstStyle/>
          <a:p>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D63B8D7F-266E-41A3-B950-9989D28316EA}" type="slidenum">
              <a:rPr lang="en-CA" smtClean="0"/>
              <a:t>‹#›</a:t>
            </a:fld>
            <a:endParaRPr lang="en-CA"/>
          </a:p>
        </p:txBody>
      </p:sp>
    </p:spTree>
    <p:extLst>
      <p:ext uri="{BB962C8B-B14F-4D97-AF65-F5344CB8AC3E}">
        <p14:creationId xmlns:p14="http://schemas.microsoft.com/office/powerpoint/2010/main" val="38641266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cSld name="Blank Slide with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3097371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265035" y="479389"/>
            <a:ext cx="10277149" cy="650699"/>
          </a:xfrm>
          <a:prstGeom prst="rect">
            <a:avLst/>
          </a:prstGeom>
        </p:spPr>
        <p:txBody>
          <a:bodyPr/>
          <a:lstStyle>
            <a:lvl1pPr algn="l">
              <a:defRPr sz="2400">
                <a:solidFill>
                  <a:schemeClr val="bg2"/>
                </a:solidFill>
              </a:defRPr>
            </a:lvl1pPr>
          </a:lstStyle>
          <a:p>
            <a:r>
              <a:rPr lang="en-US"/>
              <a:t>Click to edit Master title style</a:t>
            </a:r>
            <a:endParaRPr lang="en-US" dirty="0"/>
          </a:p>
        </p:txBody>
      </p:sp>
      <p:sp>
        <p:nvSpPr>
          <p:cNvPr id="7" name="Content Placeholder 6"/>
          <p:cNvSpPr>
            <a:spLocks noGrp="1"/>
          </p:cNvSpPr>
          <p:nvPr>
            <p:ph sz="quarter" idx="10"/>
          </p:nvPr>
        </p:nvSpPr>
        <p:spPr>
          <a:xfrm>
            <a:off x="1274238" y="1211580"/>
            <a:ext cx="10267951" cy="50120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5412367"/>
      </p:ext>
    </p:extLst>
  </p:cSld>
  <p:clrMapOvr>
    <a:masterClrMapping/>
  </p:clrMapOvr>
  <p:transition spd="slow">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CA" dirty="0"/>
          </a:p>
        </p:txBody>
      </p:sp>
      <p:sp>
        <p:nvSpPr>
          <p:cNvPr id="4" name="Date Placeholder 3"/>
          <p:cNvSpPr>
            <a:spLocks noGrp="1"/>
          </p:cNvSpPr>
          <p:nvPr>
            <p:ph type="dt" sz="half" idx="10"/>
          </p:nvPr>
        </p:nvSpPr>
        <p:spPr>
          <a:xfrm>
            <a:off x="3200401" y="6325977"/>
            <a:ext cx="1401096" cy="365125"/>
          </a:xfrm>
        </p:spPr>
        <p:txBody>
          <a:bodyPr/>
          <a:lstStyle>
            <a:lvl1pPr>
              <a:defRPr sz="1000"/>
            </a:lvl1pPr>
          </a:lstStyle>
          <a:p>
            <a:endParaRPr lang="en-CA" dirty="0"/>
          </a:p>
        </p:txBody>
      </p:sp>
      <p:sp>
        <p:nvSpPr>
          <p:cNvPr id="5" name="Footer Placeholder 4"/>
          <p:cNvSpPr>
            <a:spLocks noGrp="1"/>
          </p:cNvSpPr>
          <p:nvPr>
            <p:ph type="ftr" sz="quarter" idx="11"/>
          </p:nvPr>
        </p:nvSpPr>
        <p:spPr>
          <a:xfrm>
            <a:off x="4670322" y="6325978"/>
            <a:ext cx="5948517" cy="365124"/>
          </a:xfrm>
        </p:spPr>
        <p:txBody>
          <a:bodyPr/>
          <a:lstStyle>
            <a:lvl1pPr algn="l">
              <a:defRPr sz="1000"/>
            </a:lvl1pPr>
          </a:lstStyle>
          <a:p>
            <a:endParaRPr lang="en-CA" dirty="0"/>
          </a:p>
        </p:txBody>
      </p:sp>
      <p:sp>
        <p:nvSpPr>
          <p:cNvPr id="6" name="Slide Number Placeholder 5"/>
          <p:cNvSpPr>
            <a:spLocks noGrp="1"/>
          </p:cNvSpPr>
          <p:nvPr>
            <p:ph type="sldNum" sz="quarter" idx="12"/>
          </p:nvPr>
        </p:nvSpPr>
        <p:spPr>
          <a:xfrm>
            <a:off x="10766322" y="6313683"/>
            <a:ext cx="656303" cy="365125"/>
          </a:xfrm>
        </p:spPr>
        <p:txBody>
          <a:bodyPr/>
          <a:lstStyle>
            <a:lvl1pPr>
              <a:defRPr sz="1200">
                <a:solidFill>
                  <a:schemeClr val="bg1"/>
                </a:solidFill>
              </a:defRPr>
            </a:lvl1pPr>
          </a:lstStyle>
          <a:p>
            <a:fld id="{D63B8D7F-266E-41A3-B950-9989D28316EA}" type="slidenum">
              <a:rPr lang="en-CA" smtClean="0"/>
              <a:pPr/>
              <a:t>‹#›</a:t>
            </a:fld>
            <a:endParaRPr lang="en-CA" dirty="0"/>
          </a:p>
        </p:txBody>
      </p:sp>
    </p:spTree>
    <p:extLst>
      <p:ext uri="{BB962C8B-B14F-4D97-AF65-F5344CB8AC3E}">
        <p14:creationId xmlns:p14="http://schemas.microsoft.com/office/powerpoint/2010/main" val="24051008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11.xml"/><Relationship Id="rId7" Type="http://schemas.openxmlformats.org/officeDocument/2006/relationships/theme" Target="../theme/theme2.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5" Type="http://schemas.openxmlformats.org/officeDocument/2006/relationships/slideLayout" Target="../slideLayouts/slideLayout13.xml"/><Relationship Id="rId4"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image" Target="../media/image4.png"/><Relationship Id="rId5" Type="http://schemas.openxmlformats.org/officeDocument/2006/relationships/slideLayout" Target="../slideLayouts/slideLayout19.xml"/><Relationship Id="rId10" Type="http://schemas.openxmlformats.org/officeDocument/2006/relationships/image" Target="../media/image3.png"/><Relationship Id="rId4" Type="http://schemas.openxmlformats.org/officeDocument/2006/relationships/slideLayout" Target="../slideLayouts/slideLayout18.xml"/><Relationship Id="rId9"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986" y="-1"/>
            <a:ext cx="12191013" cy="6858555"/>
          </a:xfrm>
          <a:prstGeom prst="rect">
            <a:avLst/>
          </a:prstGeom>
        </p:spPr>
      </p:pic>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endParaRPr lang="en-CA"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CA" dirty="0"/>
          </a:p>
        </p:txBody>
      </p:sp>
      <p:sp>
        <p:nvSpPr>
          <p:cNvPr id="4" name="Date Placeholder 3"/>
          <p:cNvSpPr>
            <a:spLocks noGrp="1"/>
          </p:cNvSpPr>
          <p:nvPr>
            <p:ph type="dt" sz="half" idx="2"/>
          </p:nvPr>
        </p:nvSpPr>
        <p:spPr>
          <a:xfrm>
            <a:off x="3227439" y="6341397"/>
            <a:ext cx="1354393" cy="365125"/>
          </a:xfrm>
          <a:prstGeom prst="rect">
            <a:avLst/>
          </a:prstGeom>
        </p:spPr>
        <p:txBody>
          <a:bodyPr vert="horz" lIns="91440" tIns="45720" rIns="91440" bIns="45720" rtlCol="0" anchor="ctr"/>
          <a:lstStyle>
            <a:lvl1pPr algn="l">
              <a:defRPr sz="1000">
                <a:solidFill>
                  <a:schemeClr val="bg2">
                    <a:lumMod val="90000"/>
                  </a:schemeClr>
                </a:solidFill>
                <a:latin typeface="Arial" panose="020B0604020202020204" pitchFamily="34" charset="0"/>
                <a:cs typeface="Arial" panose="020B0604020202020204" pitchFamily="34" charset="0"/>
              </a:defRPr>
            </a:lvl1pPr>
          </a:lstStyle>
          <a:p>
            <a:endParaRPr lang="en-CA" dirty="0"/>
          </a:p>
        </p:txBody>
      </p:sp>
      <p:sp>
        <p:nvSpPr>
          <p:cNvPr id="5" name="Footer Placeholder 4"/>
          <p:cNvSpPr>
            <a:spLocks noGrp="1"/>
          </p:cNvSpPr>
          <p:nvPr>
            <p:ph type="ftr" sz="quarter" idx="3"/>
          </p:nvPr>
        </p:nvSpPr>
        <p:spPr>
          <a:xfrm>
            <a:off x="4660490" y="6346518"/>
            <a:ext cx="6253316" cy="365125"/>
          </a:xfrm>
          <a:prstGeom prst="rect">
            <a:avLst/>
          </a:prstGeom>
        </p:spPr>
        <p:txBody>
          <a:bodyPr vert="horz" lIns="91440" tIns="45720" rIns="91440" bIns="45720" rtlCol="0" anchor="ctr"/>
          <a:lstStyle>
            <a:lvl1pPr algn="l">
              <a:defRPr sz="1000">
                <a:solidFill>
                  <a:schemeClr val="bg2">
                    <a:lumMod val="90000"/>
                  </a:schemeClr>
                </a:solidFill>
                <a:latin typeface="Arial" panose="020B0604020202020204" pitchFamily="34" charset="0"/>
                <a:cs typeface="Arial" panose="020B0604020202020204" pitchFamily="34" charset="0"/>
              </a:defRPr>
            </a:lvl1pPr>
          </a:lstStyle>
          <a:p>
            <a:endParaRPr lang="en-CA" dirty="0"/>
          </a:p>
        </p:txBody>
      </p:sp>
      <p:sp>
        <p:nvSpPr>
          <p:cNvPr id="6" name="Slide Number Placeholder 5"/>
          <p:cNvSpPr>
            <a:spLocks noGrp="1"/>
          </p:cNvSpPr>
          <p:nvPr>
            <p:ph type="sldNum" sz="quarter" idx="4"/>
          </p:nvPr>
        </p:nvSpPr>
        <p:spPr>
          <a:xfrm>
            <a:off x="10913806" y="6346518"/>
            <a:ext cx="439994" cy="365125"/>
          </a:xfrm>
          <a:prstGeom prst="rect">
            <a:avLst/>
          </a:prstGeom>
        </p:spPr>
        <p:txBody>
          <a:bodyPr vert="horz" lIns="91440" tIns="45720" rIns="91440" bIns="45720" rtlCol="0" anchor="ctr"/>
          <a:lstStyle>
            <a:lvl1pPr algn="r">
              <a:defRPr sz="1400">
                <a:solidFill>
                  <a:schemeClr val="bg1"/>
                </a:solidFill>
                <a:latin typeface="Arial" panose="020B0604020202020204" pitchFamily="34" charset="0"/>
                <a:cs typeface="Arial" panose="020B0604020202020204" pitchFamily="34" charset="0"/>
              </a:defRPr>
            </a:lvl1pPr>
          </a:lstStyle>
          <a:p>
            <a:fld id="{D63B8D7F-266E-41A3-B950-9989D28316EA}" type="slidenum">
              <a:rPr lang="en-CA" smtClean="0"/>
              <a:pPr/>
              <a:t>‹#›</a:t>
            </a:fld>
            <a:endParaRPr lang="en-CA" dirty="0"/>
          </a:p>
        </p:txBody>
      </p:sp>
    </p:spTree>
    <p:extLst>
      <p:ext uri="{BB962C8B-B14F-4D97-AF65-F5344CB8AC3E}">
        <p14:creationId xmlns:p14="http://schemas.microsoft.com/office/powerpoint/2010/main" val="3642607389"/>
      </p:ext>
    </p:extLst>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6" r:id="rId5"/>
    <p:sldLayoutId id="2147483657" r:id="rId6"/>
    <p:sldLayoutId id="2147483676" r:id="rId7"/>
    <p:sldLayoutId id="2147483677" r:id="rId8"/>
  </p:sldLayoutIdLst>
  <p:hf hdr="0" ftr="0" dt="0"/>
  <p:txStyles>
    <p:titleStyle>
      <a:lvl1pPr algn="l" defTabSz="914400" rtl="0" eaLnBrk="1" latinLnBrk="0" hangingPunct="1">
        <a:lnSpc>
          <a:spcPct val="90000"/>
        </a:lnSpc>
        <a:spcBef>
          <a:spcPct val="0"/>
        </a:spcBef>
        <a:buNone/>
        <a:defRPr sz="4400" kern="1200">
          <a:solidFill>
            <a:srgbClr val="FF0000"/>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0" y="714"/>
            <a:ext cx="12193272" cy="6857286"/>
          </a:xfrm>
          <a:prstGeom prst="rect">
            <a:avLst/>
          </a:prstGeom>
        </p:spPr>
      </p:pic>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endParaRPr lang="en-CA"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CA" dirty="0"/>
          </a:p>
        </p:txBody>
      </p:sp>
      <p:sp>
        <p:nvSpPr>
          <p:cNvPr id="4" name="Date Placeholder 3"/>
          <p:cNvSpPr>
            <a:spLocks noGrp="1"/>
          </p:cNvSpPr>
          <p:nvPr>
            <p:ph type="dt" sz="half" idx="2"/>
          </p:nvPr>
        </p:nvSpPr>
        <p:spPr>
          <a:xfrm>
            <a:off x="3227439" y="6341397"/>
            <a:ext cx="1354393" cy="365125"/>
          </a:xfrm>
          <a:prstGeom prst="rect">
            <a:avLst/>
          </a:prstGeom>
        </p:spPr>
        <p:txBody>
          <a:bodyPr vert="horz" lIns="91440" tIns="45720" rIns="91440" bIns="45720" rtlCol="0" anchor="ctr"/>
          <a:lstStyle>
            <a:lvl1pPr algn="l">
              <a:defRPr sz="1000">
                <a:solidFill>
                  <a:schemeClr val="bg2">
                    <a:lumMod val="90000"/>
                  </a:schemeClr>
                </a:solidFill>
                <a:latin typeface="Arial" panose="020B0604020202020204" pitchFamily="34" charset="0"/>
                <a:cs typeface="Arial" panose="020B0604020202020204" pitchFamily="34" charset="0"/>
              </a:defRPr>
            </a:lvl1pPr>
          </a:lstStyle>
          <a:p>
            <a:endParaRPr lang="en-CA" dirty="0"/>
          </a:p>
        </p:txBody>
      </p:sp>
      <p:sp>
        <p:nvSpPr>
          <p:cNvPr id="5" name="Footer Placeholder 4"/>
          <p:cNvSpPr>
            <a:spLocks noGrp="1"/>
          </p:cNvSpPr>
          <p:nvPr>
            <p:ph type="ftr" sz="quarter" idx="3"/>
          </p:nvPr>
        </p:nvSpPr>
        <p:spPr>
          <a:xfrm>
            <a:off x="4660490" y="6346518"/>
            <a:ext cx="6253316" cy="365125"/>
          </a:xfrm>
          <a:prstGeom prst="rect">
            <a:avLst/>
          </a:prstGeom>
        </p:spPr>
        <p:txBody>
          <a:bodyPr vert="horz" lIns="91440" tIns="45720" rIns="91440" bIns="45720" rtlCol="0" anchor="ctr"/>
          <a:lstStyle>
            <a:lvl1pPr algn="l">
              <a:defRPr sz="1000">
                <a:solidFill>
                  <a:schemeClr val="bg2">
                    <a:lumMod val="90000"/>
                  </a:schemeClr>
                </a:solidFill>
                <a:latin typeface="Arial" panose="020B0604020202020204" pitchFamily="34" charset="0"/>
                <a:cs typeface="Arial" panose="020B0604020202020204" pitchFamily="34" charset="0"/>
              </a:defRPr>
            </a:lvl1pPr>
          </a:lstStyle>
          <a:p>
            <a:endParaRPr lang="en-CA" dirty="0"/>
          </a:p>
        </p:txBody>
      </p:sp>
      <p:sp>
        <p:nvSpPr>
          <p:cNvPr id="6" name="Slide Number Placeholder 5"/>
          <p:cNvSpPr>
            <a:spLocks noGrp="1"/>
          </p:cNvSpPr>
          <p:nvPr>
            <p:ph type="sldNum" sz="quarter" idx="4"/>
          </p:nvPr>
        </p:nvSpPr>
        <p:spPr>
          <a:xfrm>
            <a:off x="10913806" y="6346518"/>
            <a:ext cx="439994" cy="365125"/>
          </a:xfrm>
          <a:prstGeom prst="rect">
            <a:avLst/>
          </a:prstGeom>
        </p:spPr>
        <p:txBody>
          <a:bodyPr vert="horz" lIns="91440" tIns="45720" rIns="91440" bIns="45720" rtlCol="0" anchor="ctr"/>
          <a:lstStyle>
            <a:lvl1pPr algn="r">
              <a:defRPr sz="1400">
                <a:solidFill>
                  <a:schemeClr val="bg1"/>
                </a:solidFill>
                <a:latin typeface="Arial" panose="020B0604020202020204" pitchFamily="34" charset="0"/>
                <a:cs typeface="Arial" panose="020B0604020202020204" pitchFamily="34" charset="0"/>
              </a:defRPr>
            </a:lvl1pPr>
          </a:lstStyle>
          <a:p>
            <a:fld id="{D63B8D7F-266E-41A3-B950-9989D28316EA}" type="slidenum">
              <a:rPr lang="en-CA" smtClean="0"/>
              <a:pPr/>
              <a:t>‹#›</a:t>
            </a:fld>
            <a:endParaRPr lang="en-CA" dirty="0"/>
          </a:p>
        </p:txBody>
      </p:sp>
    </p:spTree>
    <p:extLst>
      <p:ext uri="{BB962C8B-B14F-4D97-AF65-F5344CB8AC3E}">
        <p14:creationId xmlns:p14="http://schemas.microsoft.com/office/powerpoint/2010/main" val="1221168413"/>
      </p:ext>
    </p:extLst>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4" r:id="rId5"/>
    <p:sldLayoutId id="2147483675" r:id="rId6"/>
  </p:sldLayoutIdLst>
  <p:hf hdr="0" ftr="0" dt="0"/>
  <p:txStyles>
    <p:titleStyle>
      <a:lvl1pPr algn="l" defTabSz="914400" rtl="0" eaLnBrk="1" latinLnBrk="0" hangingPunct="1">
        <a:lnSpc>
          <a:spcPct val="90000"/>
        </a:lnSpc>
        <a:spcBef>
          <a:spcPct val="0"/>
        </a:spcBef>
        <a:buNone/>
        <a:defRPr sz="4400" kern="1200">
          <a:solidFill>
            <a:srgbClr val="FF0000"/>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0" y="714"/>
            <a:ext cx="12193272" cy="6857286"/>
          </a:xfrm>
          <a:prstGeom prst="rect">
            <a:avLst/>
          </a:prstGeom>
        </p:spPr>
      </p:pic>
      <p:sp>
        <p:nvSpPr>
          <p:cNvPr id="2" name="Title Placeholder 1"/>
          <p:cNvSpPr>
            <a:spLocks noGrp="1"/>
          </p:cNvSpPr>
          <p:nvPr>
            <p:ph type="title"/>
          </p:nvPr>
        </p:nvSpPr>
        <p:spPr>
          <a:xfrm>
            <a:off x="1346200" y="365125"/>
            <a:ext cx="10007600" cy="1325563"/>
          </a:xfrm>
          <a:prstGeom prst="rect">
            <a:avLst/>
          </a:prstGeom>
        </p:spPr>
        <p:txBody>
          <a:bodyPr vert="horz" lIns="91440" tIns="45720" rIns="91440" bIns="45720" rtlCol="0" anchor="ctr">
            <a:normAutofit/>
          </a:bodyPr>
          <a:lstStyle/>
          <a:p>
            <a:r>
              <a:rPr lang="en-US" dirty="0"/>
              <a:t>Click to edit Master title style</a:t>
            </a:r>
            <a:endParaRPr lang="en-CA" dirty="0"/>
          </a:p>
        </p:txBody>
      </p:sp>
      <p:sp>
        <p:nvSpPr>
          <p:cNvPr id="3" name="Text Placeholder 2"/>
          <p:cNvSpPr>
            <a:spLocks noGrp="1"/>
          </p:cNvSpPr>
          <p:nvPr>
            <p:ph type="body" idx="1"/>
          </p:nvPr>
        </p:nvSpPr>
        <p:spPr>
          <a:xfrm>
            <a:off x="1346200" y="1825625"/>
            <a:ext cx="10007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CA" dirty="0"/>
          </a:p>
        </p:txBody>
      </p:sp>
      <p:pic>
        <p:nvPicPr>
          <p:cNvPr id="13" name="Picture 12"/>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108151" y="5179972"/>
            <a:ext cx="4365526" cy="1567513"/>
          </a:xfrm>
          <a:prstGeom prst="rect">
            <a:avLst/>
          </a:prstGeom>
        </p:spPr>
      </p:pic>
    </p:spTree>
    <p:extLst>
      <p:ext uri="{BB962C8B-B14F-4D97-AF65-F5344CB8AC3E}">
        <p14:creationId xmlns:p14="http://schemas.microsoft.com/office/powerpoint/2010/main" val="3728295613"/>
      </p:ext>
    </p:extLst>
  </p:cSld>
  <p:clrMap bg1="lt1" tx1="dk1" bg2="lt2" tx2="dk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Lst>
  <p:hf hdr="0" ftr="0" dt="0"/>
  <p:txStyles>
    <p:titleStyle>
      <a:lvl1pPr algn="l" defTabSz="914400" rtl="0" eaLnBrk="1" latinLnBrk="0" hangingPunct="1">
        <a:lnSpc>
          <a:spcPct val="90000"/>
        </a:lnSpc>
        <a:spcBef>
          <a:spcPct val="0"/>
        </a:spcBef>
        <a:buNone/>
        <a:defRPr sz="5400" kern="1200">
          <a:solidFill>
            <a:schemeClr val="bg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846"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0.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8.xml"/><Relationship Id="rId5" Type="http://schemas.openxmlformats.org/officeDocument/2006/relationships/image" Target="../media/image6.pn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8.xml"/><Relationship Id="rId5" Type="http://schemas.openxmlformats.org/officeDocument/2006/relationships/image" Target="../media/image6.png"/><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8.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8.xml"/><Relationship Id="rId5" Type="http://schemas.openxmlformats.org/officeDocument/2006/relationships/image" Target="../media/image6.png"/><Relationship Id="rId4" Type="http://schemas.openxmlformats.org/officeDocument/2006/relationships/image" Target="../media/image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hyperlink" Target="https://www.pmlive.com/pmhub/clinical_research/couch_integrated_marketing/white_papers_and_resources/5_quick_tips_for_improving_diverse_patient_recruitment?SQ_ACTION=clear_design_name&amp;full=true" TargetMode="External"/></Relationships>
</file>

<file path=ppt/slides/_rels/slide2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2.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37.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34.png"/></Relationships>
</file>

<file path=ppt/slides/_rels/slide3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290.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21.jpeg"/><Relationship Id="rId7" Type="http://schemas.openxmlformats.org/officeDocument/2006/relationships/image" Target="../media/image40.png"/><Relationship Id="rId2" Type="http://schemas.openxmlformats.org/officeDocument/2006/relationships/notesSlide" Target="../notesSlides/notesSlide31.xml"/><Relationship Id="rId1" Type="http://schemas.openxmlformats.org/officeDocument/2006/relationships/slideLayout" Target="../slideLayouts/slideLayout1.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jpeg"/></Relationships>
</file>

<file path=ppt/slides/_rels/slide4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2.xml"/><Relationship Id="rId1" Type="http://schemas.openxmlformats.org/officeDocument/2006/relationships/slideLayout" Target="../slideLayouts/slideLayout1.xml"/><Relationship Id="rId4" Type="http://schemas.openxmlformats.org/officeDocument/2006/relationships/hyperlink" Target="https://github.com/henrikbostrom/crepes" TargetMode="External"/></Relationships>
</file>

<file path=ppt/slides/_rels/slide46.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33.xml"/><Relationship Id="rId1" Type="http://schemas.openxmlformats.org/officeDocument/2006/relationships/slideLayout" Target="../slideLayouts/slideLayout1.xml"/><Relationship Id="rId4" Type="http://schemas.openxmlformats.org/officeDocument/2006/relationships/image" Target="../media/image43.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5.jpe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49.svg"/><Relationship Id="rId2" Type="http://schemas.openxmlformats.org/officeDocument/2006/relationships/image" Target="../media/image48.png"/><Relationship Id="rId1" Type="http://schemas.openxmlformats.org/officeDocument/2006/relationships/slideLayout" Target="../slideLayouts/slideLayout1.xml"/><Relationship Id="rId5" Type="http://schemas.openxmlformats.org/officeDocument/2006/relationships/image" Target="../media/image51.svg"/><Relationship Id="rId4" Type="http://schemas.openxmlformats.org/officeDocument/2006/relationships/image" Target="../media/image50.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8.xml"/><Relationship Id="rId5" Type="http://schemas.openxmlformats.org/officeDocument/2006/relationships/image" Target="../media/image7.jpeg"/><Relationship Id="rId4" Type="http://schemas.openxmlformats.org/officeDocument/2006/relationships/image" Target="../media/image6.png"/></Relationships>
</file>

<file path=ppt/slides/_rels/slide60.xml.rels><?xml version="1.0" encoding="UTF-8" standalone="yes"?>
<Relationships xmlns="http://schemas.openxmlformats.org/package/2006/relationships"><Relationship Id="rId3" Type="http://schemas.openxmlformats.org/officeDocument/2006/relationships/image" Target="../media/image53.svg"/><Relationship Id="rId2" Type="http://schemas.openxmlformats.org/officeDocument/2006/relationships/image" Target="../media/image52.pn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image" Target="../media/image54.emf"/><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8.xml"/><Relationship Id="rId5" Type="http://schemas.openxmlformats.org/officeDocument/2006/relationships/image" Target="../media/image6.png"/><Relationship Id="rId4" Type="http://schemas.openxmlformats.org/officeDocument/2006/relationships/image" Target="../media/image9.png"/></Relationships>
</file>

<file path=ppt/slides/_rels/slide7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image" Target="../media/image59.emf"/><Relationship Id="rId4" Type="http://schemas.openxmlformats.org/officeDocument/2006/relationships/image" Target="../media/image58.png"/></Relationships>
</file>

<file path=ppt/slides/_rels/slide71.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48910" y="1045282"/>
            <a:ext cx="10894179" cy="3586162"/>
          </a:xfrm>
        </p:spPr>
        <p:txBody>
          <a:bodyPr>
            <a:normAutofit/>
          </a:bodyPr>
          <a:lstStyle/>
          <a:p>
            <a:r>
              <a:rPr lang="en-CA" sz="5000" dirty="0"/>
              <a:t>Integrating machine learning and decision analysis</a:t>
            </a:r>
            <a:br>
              <a:rPr lang="en-CA" dirty="0"/>
            </a:br>
            <a:br>
              <a:rPr lang="en-CA" dirty="0"/>
            </a:br>
            <a:r>
              <a:rPr lang="en-CA" sz="2700" dirty="0"/>
              <a:t>W. Alton Russell, PhD</a:t>
            </a:r>
            <a:br>
              <a:rPr lang="en-CA" sz="2700" dirty="0"/>
            </a:br>
            <a:r>
              <a:rPr lang="en-CA" sz="2200" dirty="0"/>
              <a:t>Assistant Professor</a:t>
            </a:r>
            <a:br>
              <a:rPr lang="en-CA" sz="2200" dirty="0"/>
            </a:br>
            <a:r>
              <a:rPr lang="en-CA" sz="2200" dirty="0"/>
              <a:t>McGill School of Population and Global Health</a:t>
            </a:r>
            <a:endParaRPr lang="en-CA" sz="2700" dirty="0">
              <a:solidFill>
                <a:schemeClr val="bg1">
                  <a:lumMod val="75000"/>
                </a:schemeClr>
              </a:solidFill>
            </a:endParaRPr>
          </a:p>
        </p:txBody>
      </p:sp>
      <p:sp>
        <p:nvSpPr>
          <p:cNvPr id="2" name="Rectangle 1">
            <a:extLst>
              <a:ext uri="{FF2B5EF4-FFF2-40B4-BE49-F238E27FC236}">
                <a16:creationId xmlns:a16="http://schemas.microsoft.com/office/drawing/2014/main" id="{40A9DA3C-B395-F4FD-72FB-41D95CCD7BCA}"/>
              </a:ext>
            </a:extLst>
          </p:cNvPr>
          <p:cNvSpPr/>
          <p:nvPr/>
        </p:nvSpPr>
        <p:spPr>
          <a:xfrm>
            <a:off x="5319252" y="5573160"/>
            <a:ext cx="6872748" cy="400110"/>
          </a:xfrm>
          <a:prstGeom prst="rect">
            <a:avLst/>
          </a:prstGeom>
          <a:solidFill>
            <a:srgbClr val="8A1926"/>
          </a:solidFill>
        </p:spPr>
        <p:txBody>
          <a:bodyPr wrap="square">
            <a:spAutoFit/>
          </a:bodyPr>
          <a:lstStyle/>
          <a:p>
            <a:r>
              <a:rPr lang="en-CA" sz="2000" dirty="0">
                <a:solidFill>
                  <a:schemeClr val="bg1"/>
                </a:solidFill>
                <a:latin typeface="Arial" panose="020B0604020202020204" pitchFamily="34" charset="0"/>
                <a:cs typeface="Arial" panose="020B0604020202020204" pitchFamily="34" charset="0"/>
              </a:rPr>
              <a:t>EPIB 676-2, McGill University, 22 March 2023</a:t>
            </a:r>
            <a:endParaRPr lang="en-US" sz="20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640264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2528FF6-D50B-46A2-8F4E-8977E44F8F7C}"/>
              </a:ext>
            </a:extLst>
          </p:cNvPr>
          <p:cNvSpPr>
            <a:spLocks noGrp="1"/>
          </p:cNvSpPr>
          <p:nvPr>
            <p:ph sz="quarter" idx="10"/>
          </p:nvPr>
        </p:nvSpPr>
        <p:spPr>
          <a:xfrm>
            <a:off x="1210442" y="839441"/>
            <a:ext cx="10267951" cy="5012056"/>
          </a:xfrm>
        </p:spPr>
        <p:txBody>
          <a:bodyPr anchor="ctr">
            <a:normAutofit/>
          </a:bodyPr>
          <a:lstStyle/>
          <a:p>
            <a:pPr marL="0" indent="0" algn="ctr">
              <a:buNone/>
            </a:pPr>
            <a:r>
              <a:rPr lang="en-US" sz="4800" dirty="0"/>
              <a:t>Engagement with clinicians and domain experts is key to assessing potential value!</a:t>
            </a:r>
          </a:p>
        </p:txBody>
      </p:sp>
    </p:spTree>
    <p:extLst>
      <p:ext uri="{BB962C8B-B14F-4D97-AF65-F5344CB8AC3E}">
        <p14:creationId xmlns:p14="http://schemas.microsoft.com/office/powerpoint/2010/main" val="36998842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6656A6B3-E357-CB27-0562-E5E3D237A72D}"/>
              </a:ext>
            </a:extLst>
          </p:cNvPr>
          <p:cNvSpPr>
            <a:spLocks noGrp="1"/>
          </p:cNvSpPr>
          <p:nvPr>
            <p:ph type="title"/>
          </p:nvPr>
        </p:nvSpPr>
        <p:spPr/>
        <p:txBody>
          <a:bodyPr/>
          <a:lstStyle/>
          <a:p>
            <a:r>
              <a:rPr lang="en-US" dirty="0">
                <a:solidFill>
                  <a:srgbClr val="FF0000"/>
                </a:solidFill>
              </a:rPr>
              <a:t>Keys to successful implementation</a:t>
            </a:r>
          </a:p>
        </p:txBody>
      </p:sp>
      <p:sp>
        <p:nvSpPr>
          <p:cNvPr id="23" name="Rectangle 22">
            <a:extLst>
              <a:ext uri="{FF2B5EF4-FFF2-40B4-BE49-F238E27FC236}">
                <a16:creationId xmlns:a16="http://schemas.microsoft.com/office/drawing/2014/main" id="{CDC94805-7A38-C703-D20D-867B0A445F35}"/>
              </a:ext>
            </a:extLst>
          </p:cNvPr>
          <p:cNvSpPr/>
          <p:nvPr/>
        </p:nvSpPr>
        <p:spPr>
          <a:xfrm>
            <a:off x="1261452" y="2169446"/>
            <a:ext cx="4572000" cy="881529"/>
          </a:xfrm>
          <a:prstGeom prst="rect">
            <a:avLst/>
          </a:prstGeom>
          <a:solidFill>
            <a:srgbClr val="8C1515">
              <a:lumMod val="40000"/>
              <a:lumOff val="60000"/>
            </a:srgbClr>
          </a:solidFill>
          <a:ln w="9525" cap="flat" cmpd="sng" algn="ctr">
            <a:solidFill>
              <a:srgbClr val="FFFFFF"/>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ource Sans Pro"/>
              <a:ea typeface="+mn-ea"/>
              <a:cs typeface="+mn-cs"/>
            </a:endParaRPr>
          </a:p>
        </p:txBody>
      </p:sp>
      <p:sp>
        <p:nvSpPr>
          <p:cNvPr id="24" name="Content Placeholder 2">
            <a:extLst>
              <a:ext uri="{FF2B5EF4-FFF2-40B4-BE49-F238E27FC236}">
                <a16:creationId xmlns:a16="http://schemas.microsoft.com/office/drawing/2014/main" id="{46564EBB-A82D-12E9-5B83-67045716DCE5}"/>
              </a:ext>
            </a:extLst>
          </p:cNvPr>
          <p:cNvSpPr txBox="1">
            <a:spLocks/>
          </p:cNvSpPr>
          <p:nvPr/>
        </p:nvSpPr>
        <p:spPr>
          <a:xfrm>
            <a:off x="1274238" y="1211580"/>
            <a:ext cx="10267951" cy="5012056"/>
          </a:xfrm>
          <a:prstGeom prst="rect">
            <a:avLst/>
          </a:prstGeom>
        </p:spPr>
        <p:txBody>
          <a:bodyPr vert="horz" lIns="0" tIns="45720" rIns="0" bIns="45720" rtlCol="0">
            <a:normAutofit/>
          </a:bodyPr>
          <a:lstStyle>
            <a:lvl1pPr marL="342900" indent="-342900" algn="l" defTabSz="457200" rtl="0" eaLnBrk="1" fontAlgn="base" hangingPunct="1">
              <a:spcBef>
                <a:spcPct val="20000"/>
              </a:spcBef>
              <a:spcAft>
                <a:spcPct val="0"/>
              </a:spcAft>
              <a:buClr>
                <a:schemeClr val="bg2"/>
              </a:buClr>
              <a:buFont typeface="Wingdings" charset="0"/>
              <a:defRPr kern="1200" spc="20">
                <a:solidFill>
                  <a:schemeClr val="tx1"/>
                </a:solidFill>
                <a:latin typeface="Arial"/>
                <a:ea typeface="ＭＳ Ｐゴシック" charset="0"/>
                <a:cs typeface="ＭＳ Ｐゴシック" charset="0"/>
              </a:defRPr>
            </a:lvl1pPr>
            <a:lvl2pPr marL="288925" indent="-288925" algn="l" defTabSz="457200" rtl="0" eaLnBrk="1" fontAlgn="base" hangingPunct="1">
              <a:spcBef>
                <a:spcPct val="20000"/>
              </a:spcBef>
              <a:spcAft>
                <a:spcPct val="0"/>
              </a:spcAft>
              <a:buClr>
                <a:schemeClr val="bg2"/>
              </a:buClr>
              <a:buFont typeface="Wingdings" charset="0"/>
              <a:buChar char="§"/>
              <a:defRPr kern="1200">
                <a:solidFill>
                  <a:srgbClr val="595959"/>
                </a:solidFill>
                <a:latin typeface="Arial"/>
                <a:ea typeface="ＭＳ Ｐゴシック" charset="0"/>
                <a:cs typeface="+mn-cs"/>
              </a:defRPr>
            </a:lvl2pPr>
            <a:lvl3pPr marL="569913" indent="-225425" algn="l" defTabSz="457200" rtl="0" eaLnBrk="1" fontAlgn="base" hangingPunct="1">
              <a:spcBef>
                <a:spcPct val="20000"/>
              </a:spcBef>
              <a:spcAft>
                <a:spcPct val="0"/>
              </a:spcAft>
              <a:buClr>
                <a:schemeClr val="bg2"/>
              </a:buClr>
              <a:buSzPct val="102000"/>
              <a:buFont typeface="Source Sans Pro" charset="0"/>
              <a:buChar char="›"/>
              <a:defRPr kern="1200">
                <a:solidFill>
                  <a:srgbClr val="595959"/>
                </a:solidFill>
                <a:latin typeface="Arial"/>
                <a:ea typeface="ＭＳ Ｐゴシック" charset="0"/>
                <a:cs typeface="+mn-cs"/>
              </a:defRPr>
            </a:lvl3pPr>
            <a:lvl4pPr marL="914400" indent="-227013" algn="l" defTabSz="457200" rtl="0" eaLnBrk="1" fontAlgn="base" hangingPunct="1">
              <a:spcBef>
                <a:spcPct val="20000"/>
              </a:spcBef>
              <a:spcAft>
                <a:spcPct val="0"/>
              </a:spcAft>
              <a:buClr>
                <a:schemeClr val="bg2"/>
              </a:buClr>
              <a:buFont typeface="Arial" charset="0"/>
              <a:buChar char="•"/>
              <a:defRPr kern="1200">
                <a:solidFill>
                  <a:srgbClr val="595959"/>
                </a:solidFill>
                <a:latin typeface="Arial"/>
                <a:ea typeface="ＭＳ Ｐゴシック" charset="0"/>
                <a:cs typeface="+mn-cs"/>
              </a:defRPr>
            </a:lvl4pPr>
            <a:lvl5pPr marL="1258888" indent="-227013" algn="l" defTabSz="457200" rtl="0" eaLnBrk="1" fontAlgn="base" hangingPunct="1">
              <a:spcBef>
                <a:spcPct val="20000"/>
              </a:spcBef>
              <a:spcAft>
                <a:spcPct val="0"/>
              </a:spcAft>
              <a:buClr>
                <a:schemeClr val="bg2"/>
              </a:buClr>
              <a:buFont typeface="Source Sans Pro" charset="0"/>
              <a:buChar char="–"/>
              <a:defRPr kern="1200">
                <a:solidFill>
                  <a:srgbClr val="595959"/>
                </a:solidFill>
                <a:latin typeface="Arial"/>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marR="0" lvl="0" indent="-342900" algn="l" defTabSz="457200" rtl="0" eaLnBrk="1" fontAlgn="base" latinLnBrk="0" hangingPunct="1">
              <a:lnSpc>
                <a:spcPct val="100000"/>
              </a:lnSpc>
              <a:spcBef>
                <a:spcPct val="20000"/>
              </a:spcBef>
              <a:spcAft>
                <a:spcPct val="0"/>
              </a:spcAft>
              <a:buClr>
                <a:srgbClr val="8C1515"/>
              </a:buClr>
              <a:buSzTx/>
              <a:buFont typeface="Arial" panose="020B0604020202020204" pitchFamily="34" charset="0"/>
              <a:buChar char="•"/>
              <a:tabLst/>
              <a:defRPr/>
            </a:pPr>
            <a:endParaRPr kumimoji="0" lang="en-US" sz="1800" b="1" i="0" u="none" strike="noStrike" kern="1200" cap="none" spc="20" normalizeH="0" baseline="0" noProof="0" dirty="0">
              <a:ln>
                <a:noFill/>
              </a:ln>
              <a:solidFill>
                <a:sysClr val="windowText" lastClr="000000"/>
              </a:solidFill>
              <a:effectLst/>
              <a:uLnTx/>
              <a:uFillTx/>
              <a:latin typeface="Arial"/>
              <a:ea typeface="ＭＳ Ｐゴシック" charset="0"/>
            </a:endParaRPr>
          </a:p>
          <a:p>
            <a:pPr marL="344488" marR="0" lvl="2" indent="0" algn="l" defTabSz="457200" rtl="0" eaLnBrk="1" fontAlgn="base" latinLnBrk="0" hangingPunct="1">
              <a:lnSpc>
                <a:spcPct val="100000"/>
              </a:lnSpc>
              <a:spcBef>
                <a:spcPct val="20000"/>
              </a:spcBef>
              <a:spcAft>
                <a:spcPct val="0"/>
              </a:spcAft>
              <a:buClr>
                <a:srgbClr val="8C1515"/>
              </a:buClr>
              <a:buSzPct val="102000"/>
              <a:buFont typeface="Source Sans Pro" charset="0"/>
              <a:buNone/>
              <a:tabLst/>
              <a:defRPr/>
            </a:pPr>
            <a:r>
              <a:rPr kumimoji="0" lang="en-US" sz="1800" b="0" i="0" u="none" strike="noStrike" kern="1200" cap="none" spc="0" normalizeH="0" baseline="0" noProof="0" dirty="0">
                <a:ln>
                  <a:noFill/>
                </a:ln>
                <a:solidFill>
                  <a:sysClr val="windowText" lastClr="000000"/>
                </a:solidFill>
                <a:effectLst/>
                <a:uLnTx/>
                <a:uFillTx/>
                <a:latin typeface="Arial"/>
                <a:ea typeface="ＭＳ Ｐゴシック" charset="0"/>
                <a:cs typeface="+mn-cs"/>
              </a:rPr>
              <a:t>			Assess potential value</a:t>
            </a:r>
          </a:p>
          <a:p>
            <a:pPr marL="344488" marR="0" lvl="2" indent="0" algn="l" defTabSz="457200" rtl="0" eaLnBrk="1" fontAlgn="base" latinLnBrk="0" hangingPunct="1">
              <a:lnSpc>
                <a:spcPct val="100000"/>
              </a:lnSpc>
              <a:spcBef>
                <a:spcPct val="20000"/>
              </a:spcBef>
              <a:spcAft>
                <a:spcPct val="0"/>
              </a:spcAft>
              <a:buClr>
                <a:srgbClr val="8C1515"/>
              </a:buClr>
              <a:buSzPct val="102000"/>
              <a:buFont typeface="Source Sans Pro" charset="0"/>
              <a:buNone/>
              <a:tabLst/>
              <a:defRPr/>
            </a:pPr>
            <a:endParaRPr kumimoji="0" lang="en-US" sz="2800" b="0" i="0" u="none" strike="noStrike" kern="1200" cap="none" spc="0" normalizeH="0" baseline="0" noProof="0" dirty="0">
              <a:ln>
                <a:noFill/>
              </a:ln>
              <a:solidFill>
                <a:sysClr val="windowText" lastClr="000000"/>
              </a:solidFill>
              <a:effectLst/>
              <a:uLnTx/>
              <a:uFillTx/>
              <a:latin typeface="Arial"/>
              <a:ea typeface="ＭＳ Ｐゴシック" charset="0"/>
              <a:cs typeface="+mn-cs"/>
            </a:endParaRPr>
          </a:p>
          <a:p>
            <a:pPr marL="344488" marR="0" lvl="2" indent="0" algn="l" defTabSz="457200" rtl="0" eaLnBrk="1" fontAlgn="base" latinLnBrk="0" hangingPunct="1">
              <a:lnSpc>
                <a:spcPct val="100000"/>
              </a:lnSpc>
              <a:spcBef>
                <a:spcPct val="20000"/>
              </a:spcBef>
              <a:spcAft>
                <a:spcPct val="0"/>
              </a:spcAft>
              <a:buClr>
                <a:srgbClr val="8C1515"/>
              </a:buClr>
              <a:buSzPct val="102000"/>
              <a:buFont typeface="Source Sans Pro" charset="0"/>
              <a:buNone/>
              <a:tabLst/>
              <a:defRPr/>
            </a:pPr>
            <a:r>
              <a:rPr kumimoji="0" lang="en-US" sz="1800" b="0" i="0" u="none" strike="noStrike" kern="1200" cap="none" spc="0" normalizeH="0" baseline="0" noProof="0" dirty="0">
                <a:ln>
                  <a:noFill/>
                </a:ln>
                <a:solidFill>
                  <a:sysClr val="windowText" lastClr="000000"/>
                </a:solidFill>
                <a:effectLst/>
                <a:uLnTx/>
                <a:uFillTx/>
                <a:latin typeface="Arial"/>
                <a:ea typeface="ＭＳ Ｐゴシック" charset="0"/>
                <a:cs typeface="+mn-cs"/>
              </a:rPr>
              <a:t>			 Design for the workflow</a:t>
            </a:r>
          </a:p>
          <a:p>
            <a:pPr marL="344488" marR="0" lvl="2" indent="0" algn="l" defTabSz="457200" rtl="0" eaLnBrk="1" fontAlgn="base" latinLnBrk="0" hangingPunct="1">
              <a:lnSpc>
                <a:spcPct val="100000"/>
              </a:lnSpc>
              <a:spcBef>
                <a:spcPct val="20000"/>
              </a:spcBef>
              <a:spcAft>
                <a:spcPct val="0"/>
              </a:spcAft>
              <a:buClr>
                <a:srgbClr val="8C1515"/>
              </a:buClr>
              <a:buSzPct val="102000"/>
              <a:buFont typeface="Source Sans Pro" charset="0"/>
              <a:buNone/>
              <a:tabLst/>
              <a:defRPr/>
            </a:pPr>
            <a:endParaRPr kumimoji="0" lang="en-US" sz="2800" b="0" i="0" u="none" strike="noStrike" kern="1200" cap="none" spc="0" normalizeH="0" baseline="0" noProof="0" dirty="0">
              <a:ln>
                <a:noFill/>
              </a:ln>
              <a:solidFill>
                <a:sysClr val="windowText" lastClr="000000"/>
              </a:solidFill>
              <a:effectLst/>
              <a:uLnTx/>
              <a:uFillTx/>
              <a:latin typeface="Arial"/>
              <a:ea typeface="ＭＳ Ｐゴシック" charset="0"/>
              <a:cs typeface="+mn-cs"/>
            </a:endParaRPr>
          </a:p>
          <a:p>
            <a:pPr marL="344488" marR="0" lvl="2" indent="0" algn="l" defTabSz="457200" rtl="0" eaLnBrk="1" fontAlgn="base" latinLnBrk="0" hangingPunct="1">
              <a:lnSpc>
                <a:spcPct val="100000"/>
              </a:lnSpc>
              <a:spcBef>
                <a:spcPct val="20000"/>
              </a:spcBef>
              <a:spcAft>
                <a:spcPct val="0"/>
              </a:spcAft>
              <a:buClr>
                <a:srgbClr val="8C1515"/>
              </a:buClr>
              <a:buSzPct val="102000"/>
              <a:buFont typeface="Source Sans Pro" charset="0"/>
              <a:buNone/>
              <a:tabLst/>
              <a:defRPr/>
            </a:pPr>
            <a:r>
              <a:rPr kumimoji="0" lang="en-US" sz="1800" b="0" i="0" u="none" strike="noStrike" kern="1200" cap="none" spc="0" normalizeH="0" baseline="0" noProof="0" dirty="0">
                <a:ln>
                  <a:noFill/>
                </a:ln>
                <a:solidFill>
                  <a:sysClr val="windowText" lastClr="000000"/>
                </a:solidFill>
                <a:effectLst/>
                <a:uLnTx/>
                <a:uFillTx/>
                <a:latin typeface="Arial"/>
                <a:ea typeface="ＭＳ Ｐゴシック" charset="0"/>
                <a:cs typeface="+mn-cs"/>
              </a:rPr>
              <a:t>			Maximize utility, not accuracy</a:t>
            </a:r>
          </a:p>
          <a:p>
            <a:pPr marL="342900" marR="0" lvl="0" indent="-342900" algn="l" defTabSz="457200" rtl="0" eaLnBrk="1" fontAlgn="base" latinLnBrk="0" hangingPunct="1">
              <a:lnSpc>
                <a:spcPct val="100000"/>
              </a:lnSpc>
              <a:spcBef>
                <a:spcPct val="20000"/>
              </a:spcBef>
              <a:spcAft>
                <a:spcPct val="0"/>
              </a:spcAft>
              <a:buClr>
                <a:srgbClr val="8C1515"/>
              </a:buClr>
              <a:buSzTx/>
              <a:buFont typeface="Arial" panose="020B0604020202020204" pitchFamily="34" charset="0"/>
              <a:buChar char="•"/>
              <a:tabLst/>
              <a:defRPr/>
            </a:pPr>
            <a:endParaRPr kumimoji="0" lang="en-US" sz="1800" b="0" i="0" u="none" strike="noStrike" kern="1200" cap="none" spc="20" normalizeH="0" baseline="0" noProof="0" dirty="0">
              <a:ln>
                <a:noFill/>
              </a:ln>
              <a:solidFill>
                <a:sysClr val="windowText" lastClr="000000"/>
              </a:solidFill>
              <a:effectLst/>
              <a:uLnTx/>
              <a:uFillTx/>
              <a:latin typeface="Arial"/>
              <a:ea typeface="ＭＳ Ｐゴシック" charset="0"/>
            </a:endParaRPr>
          </a:p>
          <a:p>
            <a:pPr marL="342900" marR="0" lvl="0" indent="-342900" algn="l" defTabSz="457200" rtl="0" eaLnBrk="1" fontAlgn="base" latinLnBrk="0" hangingPunct="1">
              <a:lnSpc>
                <a:spcPct val="100000"/>
              </a:lnSpc>
              <a:spcBef>
                <a:spcPct val="20000"/>
              </a:spcBef>
              <a:spcAft>
                <a:spcPct val="0"/>
              </a:spcAft>
              <a:buClr>
                <a:srgbClr val="8C1515"/>
              </a:buClr>
              <a:buSzTx/>
              <a:buFont typeface="Arial" panose="020B0604020202020204" pitchFamily="34" charset="0"/>
              <a:buChar char="•"/>
              <a:tabLst/>
              <a:defRPr/>
            </a:pPr>
            <a:endParaRPr kumimoji="0" lang="en-US" sz="1800" b="0" i="0" u="none" strike="noStrike" kern="1200" cap="none" spc="20" normalizeH="0" baseline="0" noProof="0" dirty="0">
              <a:ln>
                <a:noFill/>
              </a:ln>
              <a:solidFill>
                <a:sysClr val="windowText" lastClr="000000"/>
              </a:solidFill>
              <a:effectLst/>
              <a:uLnTx/>
              <a:uFillTx/>
              <a:latin typeface="Arial"/>
              <a:ea typeface="ＭＳ Ｐゴシック" charset="0"/>
            </a:endParaRPr>
          </a:p>
          <a:p>
            <a:pPr marL="0" marR="0" lvl="0" indent="0" algn="l" defTabSz="457200" rtl="0" eaLnBrk="1" fontAlgn="base" latinLnBrk="0" hangingPunct="1">
              <a:lnSpc>
                <a:spcPct val="100000"/>
              </a:lnSpc>
              <a:spcBef>
                <a:spcPct val="20000"/>
              </a:spcBef>
              <a:spcAft>
                <a:spcPct val="0"/>
              </a:spcAft>
              <a:buClr>
                <a:srgbClr val="8C1515"/>
              </a:buClr>
              <a:buSzTx/>
              <a:buFont typeface="Wingdings" charset="0"/>
              <a:buNone/>
              <a:tabLst/>
              <a:defRPr/>
            </a:pPr>
            <a:endParaRPr kumimoji="0" lang="en-US" sz="1800" b="1" i="0" u="none" strike="noStrike" kern="1200" cap="none" spc="20" normalizeH="0" baseline="0" noProof="0" dirty="0">
              <a:ln>
                <a:noFill/>
              </a:ln>
              <a:solidFill>
                <a:sysClr val="windowText" lastClr="000000"/>
              </a:solidFill>
              <a:effectLst/>
              <a:uLnTx/>
              <a:uFillTx/>
              <a:latin typeface="Arial"/>
              <a:ea typeface="ＭＳ Ｐゴシック" charset="0"/>
            </a:endParaRPr>
          </a:p>
        </p:txBody>
      </p:sp>
      <p:pic>
        <p:nvPicPr>
          <p:cNvPr id="25" name="Picture 12" descr="Image result for clipart line graph">
            <a:extLst>
              <a:ext uri="{FF2B5EF4-FFF2-40B4-BE49-F238E27FC236}">
                <a16:creationId xmlns:a16="http://schemas.microsoft.com/office/drawing/2014/main" id="{7DA4DA54-2029-DA87-3FA0-2C05BCD69D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3010" y="3193036"/>
            <a:ext cx="604092" cy="604092"/>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14" descr="Image result for hospital process clipart">
            <a:extLst>
              <a:ext uri="{FF2B5EF4-FFF2-40B4-BE49-F238E27FC236}">
                <a16:creationId xmlns:a16="http://schemas.microsoft.com/office/drawing/2014/main" id="{88725F82-8C9C-DBA4-C33F-646D111BF8E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85657" y="2229827"/>
            <a:ext cx="918798" cy="821148"/>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a:extLst>
              <a:ext uri="{FF2B5EF4-FFF2-40B4-BE49-F238E27FC236}">
                <a16:creationId xmlns:a16="http://schemas.microsoft.com/office/drawing/2014/main" id="{93B9913C-A56E-07AA-1AF3-D3BFD2142BF5}"/>
              </a:ext>
            </a:extLst>
          </p:cNvPr>
          <p:cNvPicPr>
            <a:picLocks noChangeAspect="1"/>
          </p:cNvPicPr>
          <p:nvPr/>
        </p:nvPicPr>
        <p:blipFill>
          <a:blip r:embed="rId5"/>
          <a:stretch>
            <a:fillRect/>
          </a:stretch>
        </p:blipFill>
        <p:spPr>
          <a:xfrm>
            <a:off x="1417572" y="1404574"/>
            <a:ext cx="1054968" cy="683380"/>
          </a:xfrm>
          <a:prstGeom prst="rect">
            <a:avLst/>
          </a:prstGeom>
        </p:spPr>
      </p:pic>
    </p:spTree>
    <p:extLst>
      <p:ext uri="{BB962C8B-B14F-4D97-AF65-F5344CB8AC3E}">
        <p14:creationId xmlns:p14="http://schemas.microsoft.com/office/powerpoint/2010/main" val="23788115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427E06-83F6-40C2-B7DD-A2CAEAC8B3DD}"/>
              </a:ext>
            </a:extLst>
          </p:cNvPr>
          <p:cNvSpPr>
            <a:spLocks noGrp="1"/>
          </p:cNvSpPr>
          <p:nvPr>
            <p:ph type="title"/>
          </p:nvPr>
        </p:nvSpPr>
        <p:spPr/>
        <p:txBody>
          <a:bodyPr/>
          <a:lstStyle/>
          <a:p>
            <a:r>
              <a:rPr lang="en-US" dirty="0">
                <a:solidFill>
                  <a:srgbClr val="FF0000"/>
                </a:solidFill>
              </a:rPr>
              <a:t>Designing for clinical workflow: When to run model?</a:t>
            </a:r>
          </a:p>
        </p:txBody>
      </p:sp>
      <p:sp>
        <p:nvSpPr>
          <p:cNvPr id="25" name="Rectangle 24">
            <a:extLst>
              <a:ext uri="{FF2B5EF4-FFF2-40B4-BE49-F238E27FC236}">
                <a16:creationId xmlns:a16="http://schemas.microsoft.com/office/drawing/2014/main" id="{4C05C3E5-493B-E75A-1CFC-BD5B4AE890CE}"/>
              </a:ext>
            </a:extLst>
          </p:cNvPr>
          <p:cNvSpPr/>
          <p:nvPr/>
        </p:nvSpPr>
        <p:spPr>
          <a:xfrm>
            <a:off x="9829686" y="3130924"/>
            <a:ext cx="1712498" cy="650700"/>
          </a:xfrm>
          <a:prstGeom prst="rect">
            <a:avLst/>
          </a:prstGeom>
          <a:gradFill rotWithShape="1">
            <a:gsLst>
              <a:gs pos="0">
                <a:srgbClr val="000000">
                  <a:shade val="70000"/>
                  <a:satMod val="150000"/>
                </a:srgbClr>
              </a:gs>
              <a:gs pos="34000">
                <a:srgbClr val="000000">
                  <a:shade val="70000"/>
                  <a:satMod val="140000"/>
                </a:srgbClr>
              </a:gs>
              <a:gs pos="70000">
                <a:srgbClr val="000000">
                  <a:tint val="100000"/>
                  <a:shade val="90000"/>
                  <a:satMod val="140000"/>
                </a:srgbClr>
              </a:gs>
              <a:gs pos="100000">
                <a:srgbClr val="000000">
                  <a:tint val="100000"/>
                  <a:shade val="100000"/>
                  <a:satMod val="100000"/>
                </a:srgbClr>
              </a:gs>
            </a:gsLst>
            <a:path path="circle">
              <a:fillToRect l="100000" t="100000" r="100000" b="100000"/>
            </a:path>
          </a:gradFill>
          <a:ln w="9525" cap="flat" cmpd="sng" algn="ctr">
            <a:solidFill>
              <a:srgbClr val="000000"/>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FFFFFF"/>
                </a:solidFill>
                <a:effectLst/>
                <a:uLnTx/>
                <a:uFillTx/>
                <a:latin typeface="Source Sans Pro"/>
                <a:ea typeface="+mn-ea"/>
                <a:cs typeface="+mn-cs"/>
              </a:rPr>
              <a:t>Outcome</a:t>
            </a:r>
          </a:p>
        </p:txBody>
      </p:sp>
      <p:sp>
        <p:nvSpPr>
          <p:cNvPr id="26" name="Arrow: Right 4">
            <a:extLst>
              <a:ext uri="{FF2B5EF4-FFF2-40B4-BE49-F238E27FC236}">
                <a16:creationId xmlns:a16="http://schemas.microsoft.com/office/drawing/2014/main" id="{3A83A51F-C873-63DC-090C-45706D0E8516}"/>
              </a:ext>
            </a:extLst>
          </p:cNvPr>
          <p:cNvSpPr/>
          <p:nvPr/>
        </p:nvSpPr>
        <p:spPr>
          <a:xfrm>
            <a:off x="1274238" y="3026232"/>
            <a:ext cx="8564652" cy="905241"/>
          </a:xfrm>
          <a:prstGeom prst="rightArrow">
            <a:avLst/>
          </a:prstGeom>
          <a:solidFill>
            <a:srgbClr val="175E54"/>
          </a:solidFill>
          <a:ln w="9525" cap="flat" cmpd="sng" algn="ctr">
            <a:noFill/>
            <a:prstDash val="solid"/>
          </a:ln>
          <a:effectLst/>
        </p:spPr>
        <p:txBody>
          <a:bodyPr rtlCol="0" anchor="ct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FFFFFF"/>
                </a:solidFill>
                <a:effectLst/>
                <a:uLnTx/>
                <a:uFillTx/>
                <a:latin typeface="Source Sans Pro"/>
                <a:ea typeface="+mn-ea"/>
                <a:cs typeface="+mn-cs"/>
              </a:rPr>
              <a:t>Clinical workflow</a:t>
            </a:r>
          </a:p>
        </p:txBody>
      </p:sp>
      <p:sp>
        <p:nvSpPr>
          <p:cNvPr id="27" name="Right Triangle 26">
            <a:extLst>
              <a:ext uri="{FF2B5EF4-FFF2-40B4-BE49-F238E27FC236}">
                <a16:creationId xmlns:a16="http://schemas.microsoft.com/office/drawing/2014/main" id="{AE57C6DB-AA87-C5A4-BC6D-4515B0EFB9AB}"/>
              </a:ext>
            </a:extLst>
          </p:cNvPr>
          <p:cNvSpPr/>
          <p:nvPr/>
        </p:nvSpPr>
        <p:spPr>
          <a:xfrm flipV="1">
            <a:off x="1255832" y="3737056"/>
            <a:ext cx="8027806" cy="1360369"/>
          </a:xfrm>
          <a:prstGeom prst="rtTriangle">
            <a:avLst/>
          </a:prstGeom>
          <a:solidFill>
            <a:srgbClr val="8D3C1E"/>
          </a:solidFill>
          <a:ln w="264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ource Sans Pro"/>
              <a:ea typeface="+mn-ea"/>
              <a:cs typeface="+mn-cs"/>
            </a:endParaRPr>
          </a:p>
        </p:txBody>
      </p:sp>
      <p:sp>
        <p:nvSpPr>
          <p:cNvPr id="28" name="Right Triangle 27">
            <a:extLst>
              <a:ext uri="{FF2B5EF4-FFF2-40B4-BE49-F238E27FC236}">
                <a16:creationId xmlns:a16="http://schemas.microsoft.com/office/drawing/2014/main" id="{76A23452-3D57-CF1D-BB79-EA3CE1452541}"/>
              </a:ext>
            </a:extLst>
          </p:cNvPr>
          <p:cNvSpPr/>
          <p:nvPr/>
        </p:nvSpPr>
        <p:spPr>
          <a:xfrm rot="10800000" flipV="1">
            <a:off x="1265035" y="1864316"/>
            <a:ext cx="8027806" cy="1360369"/>
          </a:xfrm>
          <a:prstGeom prst="rtTriangle">
            <a:avLst/>
          </a:prstGeom>
          <a:solidFill>
            <a:srgbClr val="8D3C1E"/>
          </a:solidFill>
          <a:ln w="264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Source Sans Pro"/>
                <a:ea typeface="+mn-ea"/>
                <a:cs typeface="+mn-cs"/>
              </a:rPr>
              <a:t>Available data accumulating</a:t>
            </a:r>
          </a:p>
        </p:txBody>
      </p:sp>
      <p:sp>
        <p:nvSpPr>
          <p:cNvPr id="29" name="TextBox 28">
            <a:extLst>
              <a:ext uri="{FF2B5EF4-FFF2-40B4-BE49-F238E27FC236}">
                <a16:creationId xmlns:a16="http://schemas.microsoft.com/office/drawing/2014/main" id="{7360EE08-5ECA-8A82-77E2-D7DB3C069834}"/>
              </a:ext>
            </a:extLst>
          </p:cNvPr>
          <p:cNvSpPr txBox="1"/>
          <p:nvPr/>
        </p:nvSpPr>
        <p:spPr>
          <a:xfrm>
            <a:off x="1378627" y="3895080"/>
            <a:ext cx="3629378" cy="369332"/>
          </a:xfrm>
          <a:prstGeom prst="rect">
            <a:avLst/>
          </a:prstGeom>
          <a:noFill/>
        </p:spPr>
        <p:txBody>
          <a:bodyPr wrap="square" rtlCol="0">
            <a:spAutoFit/>
          </a:bodyPr>
          <a:lstStyle/>
          <a:p>
            <a:pPr defTabSz="457200"/>
            <a:r>
              <a:rPr lang="en-US" dirty="0">
                <a:solidFill>
                  <a:srgbClr val="FFFFFF"/>
                </a:solidFill>
                <a:latin typeface="Source Sans Pro"/>
              </a:rPr>
              <a:t>Opportunity to intervene shrinking</a:t>
            </a:r>
          </a:p>
        </p:txBody>
      </p:sp>
      <p:sp>
        <p:nvSpPr>
          <p:cNvPr id="30" name="Arrow: Up 10">
            <a:extLst>
              <a:ext uri="{FF2B5EF4-FFF2-40B4-BE49-F238E27FC236}">
                <a16:creationId xmlns:a16="http://schemas.microsoft.com/office/drawing/2014/main" id="{96C258F3-2624-CEA5-9721-38485FD07DC6}"/>
              </a:ext>
            </a:extLst>
          </p:cNvPr>
          <p:cNvSpPr/>
          <p:nvPr/>
        </p:nvSpPr>
        <p:spPr>
          <a:xfrm rot="10800000">
            <a:off x="1682044" y="2301780"/>
            <a:ext cx="451556" cy="1004395"/>
          </a:xfrm>
          <a:prstGeom prst="upArrow">
            <a:avLst/>
          </a:prstGeom>
          <a:gradFill rotWithShape="1">
            <a:gsLst>
              <a:gs pos="0">
                <a:srgbClr val="000000">
                  <a:shade val="70000"/>
                  <a:satMod val="150000"/>
                </a:srgbClr>
              </a:gs>
              <a:gs pos="34000">
                <a:srgbClr val="000000">
                  <a:shade val="70000"/>
                  <a:satMod val="140000"/>
                </a:srgbClr>
              </a:gs>
              <a:gs pos="70000">
                <a:srgbClr val="000000">
                  <a:tint val="100000"/>
                  <a:shade val="90000"/>
                  <a:satMod val="140000"/>
                </a:srgbClr>
              </a:gs>
              <a:gs pos="100000">
                <a:srgbClr val="000000">
                  <a:tint val="100000"/>
                  <a:shade val="100000"/>
                  <a:satMod val="100000"/>
                </a:srgbClr>
              </a:gs>
            </a:gsLst>
            <a:path path="circle">
              <a:fillToRect l="100000" t="100000" r="100000" b="100000"/>
            </a:path>
          </a:gradFill>
          <a:ln w="9525" cap="flat" cmpd="sng" algn="ctr">
            <a:solidFill>
              <a:srgbClr val="000000"/>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ource Sans Pro"/>
              <a:ea typeface="+mn-ea"/>
              <a:cs typeface="+mn-cs"/>
            </a:endParaRPr>
          </a:p>
        </p:txBody>
      </p:sp>
      <p:sp>
        <p:nvSpPr>
          <p:cNvPr id="31" name="TextBox 30">
            <a:extLst>
              <a:ext uri="{FF2B5EF4-FFF2-40B4-BE49-F238E27FC236}">
                <a16:creationId xmlns:a16="http://schemas.microsoft.com/office/drawing/2014/main" id="{70972322-5A28-D026-3DD2-8B55121E6B88}"/>
              </a:ext>
            </a:extLst>
          </p:cNvPr>
          <p:cNvSpPr txBox="1"/>
          <p:nvPr/>
        </p:nvSpPr>
        <p:spPr>
          <a:xfrm>
            <a:off x="1378627" y="1252675"/>
            <a:ext cx="2674084" cy="923330"/>
          </a:xfrm>
          <a:prstGeom prst="rect">
            <a:avLst/>
          </a:prstGeom>
          <a:noFill/>
        </p:spPr>
        <p:txBody>
          <a:bodyPr wrap="square" rtlCol="0">
            <a:spAutoFit/>
          </a:bodyPr>
          <a:lstStyle/>
          <a:p>
            <a:pPr defTabSz="457200"/>
            <a:r>
              <a:rPr lang="en-US" b="1" dirty="0">
                <a:solidFill>
                  <a:srgbClr val="000000"/>
                </a:solidFill>
                <a:latin typeface="Source Sans Pro"/>
              </a:rPr>
              <a:t>Too early</a:t>
            </a:r>
            <a:endParaRPr lang="en-US" dirty="0">
              <a:solidFill>
                <a:srgbClr val="000000"/>
              </a:solidFill>
              <a:latin typeface="Source Sans Pro"/>
            </a:endParaRPr>
          </a:p>
          <a:p>
            <a:pPr defTabSz="457200"/>
            <a:r>
              <a:rPr lang="en-US" dirty="0">
                <a:solidFill>
                  <a:srgbClr val="000000"/>
                </a:solidFill>
                <a:latin typeface="Source Sans Pro"/>
              </a:rPr>
              <a:t>Not enough data to make good prediction</a:t>
            </a:r>
          </a:p>
        </p:txBody>
      </p:sp>
      <p:sp>
        <p:nvSpPr>
          <p:cNvPr id="32" name="Arrow: Up 14">
            <a:extLst>
              <a:ext uri="{FF2B5EF4-FFF2-40B4-BE49-F238E27FC236}">
                <a16:creationId xmlns:a16="http://schemas.microsoft.com/office/drawing/2014/main" id="{5D703923-7217-1892-E835-EC5FAFEBA087}"/>
              </a:ext>
            </a:extLst>
          </p:cNvPr>
          <p:cNvSpPr/>
          <p:nvPr/>
        </p:nvSpPr>
        <p:spPr>
          <a:xfrm>
            <a:off x="8004476" y="3676946"/>
            <a:ext cx="451556" cy="1004395"/>
          </a:xfrm>
          <a:prstGeom prst="upArrow">
            <a:avLst/>
          </a:prstGeom>
          <a:gradFill rotWithShape="1">
            <a:gsLst>
              <a:gs pos="0">
                <a:srgbClr val="000000">
                  <a:shade val="70000"/>
                  <a:satMod val="150000"/>
                </a:srgbClr>
              </a:gs>
              <a:gs pos="34000">
                <a:srgbClr val="000000">
                  <a:shade val="70000"/>
                  <a:satMod val="140000"/>
                </a:srgbClr>
              </a:gs>
              <a:gs pos="70000">
                <a:srgbClr val="000000">
                  <a:tint val="100000"/>
                  <a:shade val="90000"/>
                  <a:satMod val="140000"/>
                </a:srgbClr>
              </a:gs>
              <a:gs pos="100000">
                <a:srgbClr val="000000">
                  <a:tint val="100000"/>
                  <a:shade val="100000"/>
                  <a:satMod val="100000"/>
                </a:srgbClr>
              </a:gs>
            </a:gsLst>
            <a:path path="circle">
              <a:fillToRect l="100000" t="100000" r="100000" b="100000"/>
            </a:path>
          </a:gradFill>
          <a:ln w="9525" cap="flat" cmpd="sng" algn="ctr">
            <a:solidFill>
              <a:srgbClr val="000000"/>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ource Sans Pro"/>
              <a:ea typeface="+mn-ea"/>
              <a:cs typeface="+mn-cs"/>
            </a:endParaRPr>
          </a:p>
        </p:txBody>
      </p:sp>
      <p:sp>
        <p:nvSpPr>
          <p:cNvPr id="33" name="TextBox 32">
            <a:extLst>
              <a:ext uri="{FF2B5EF4-FFF2-40B4-BE49-F238E27FC236}">
                <a16:creationId xmlns:a16="http://schemas.microsoft.com/office/drawing/2014/main" id="{EF3D2224-DA28-F7D7-0C4A-DE8DE57203AD}"/>
              </a:ext>
            </a:extLst>
          </p:cNvPr>
          <p:cNvSpPr txBox="1"/>
          <p:nvPr/>
        </p:nvSpPr>
        <p:spPr>
          <a:xfrm>
            <a:off x="7503038" y="4796696"/>
            <a:ext cx="3433130" cy="923330"/>
          </a:xfrm>
          <a:prstGeom prst="rect">
            <a:avLst/>
          </a:prstGeom>
          <a:noFill/>
        </p:spPr>
        <p:txBody>
          <a:bodyPr wrap="square" rtlCol="0">
            <a:spAutoFit/>
          </a:bodyPr>
          <a:lstStyle/>
          <a:p>
            <a:pPr defTabSz="457200"/>
            <a:r>
              <a:rPr lang="en-US" b="1" dirty="0">
                <a:solidFill>
                  <a:srgbClr val="000000"/>
                </a:solidFill>
                <a:latin typeface="Source Sans Pro"/>
              </a:rPr>
              <a:t>Too late</a:t>
            </a:r>
            <a:endParaRPr lang="en-US" dirty="0">
              <a:solidFill>
                <a:srgbClr val="000000"/>
              </a:solidFill>
              <a:latin typeface="Source Sans Pro"/>
            </a:endParaRPr>
          </a:p>
          <a:p>
            <a:pPr defTabSz="457200"/>
            <a:r>
              <a:rPr lang="en-US" dirty="0">
                <a:solidFill>
                  <a:srgbClr val="000000"/>
                </a:solidFill>
                <a:latin typeface="Source Sans Pro"/>
              </a:rPr>
              <a:t>More costly, more difficult, or too late to modify outcome</a:t>
            </a:r>
          </a:p>
        </p:txBody>
      </p:sp>
      <p:sp>
        <p:nvSpPr>
          <p:cNvPr id="34" name="TextBox 33">
            <a:extLst>
              <a:ext uri="{FF2B5EF4-FFF2-40B4-BE49-F238E27FC236}">
                <a16:creationId xmlns:a16="http://schemas.microsoft.com/office/drawing/2014/main" id="{4D901F89-0CA0-8642-E048-C2B630292BF8}"/>
              </a:ext>
            </a:extLst>
          </p:cNvPr>
          <p:cNvSpPr txBox="1"/>
          <p:nvPr/>
        </p:nvSpPr>
        <p:spPr>
          <a:xfrm>
            <a:off x="3702757" y="4954670"/>
            <a:ext cx="3245030" cy="1077218"/>
          </a:xfrm>
          <a:prstGeom prst="rect">
            <a:avLst/>
          </a:prstGeom>
          <a:noFill/>
        </p:spPr>
        <p:txBody>
          <a:bodyPr wrap="square" rtlCol="0">
            <a:spAutoFit/>
          </a:bodyPr>
          <a:lstStyle/>
          <a:p>
            <a:pPr algn="ctr" defTabSz="457200"/>
            <a:r>
              <a:rPr lang="en-US" sz="2400" b="1" dirty="0">
                <a:solidFill>
                  <a:srgbClr val="000000"/>
                </a:solidFill>
                <a:latin typeface="Source Sans Pro"/>
              </a:rPr>
              <a:t>‘Sweet spot’</a:t>
            </a:r>
          </a:p>
          <a:p>
            <a:pPr marL="342900" indent="-342900" defTabSz="457200">
              <a:buFont typeface="Arial" panose="020B0604020202020204" pitchFamily="34" charset="0"/>
              <a:buChar char="•"/>
            </a:pPr>
            <a:r>
              <a:rPr lang="en-US" sz="2000" dirty="0">
                <a:solidFill>
                  <a:srgbClr val="000000"/>
                </a:solidFill>
                <a:latin typeface="Source Sans Pro"/>
              </a:rPr>
              <a:t>Good features available</a:t>
            </a:r>
          </a:p>
          <a:p>
            <a:pPr marL="342900" indent="-342900" defTabSz="457200">
              <a:buFont typeface="Arial" panose="020B0604020202020204" pitchFamily="34" charset="0"/>
              <a:buChar char="•"/>
            </a:pPr>
            <a:r>
              <a:rPr lang="en-US" sz="2000" dirty="0">
                <a:solidFill>
                  <a:srgbClr val="000000"/>
                </a:solidFill>
                <a:latin typeface="Source Sans Pro"/>
              </a:rPr>
              <a:t>Outcome modifiable</a:t>
            </a:r>
          </a:p>
        </p:txBody>
      </p:sp>
      <p:sp>
        <p:nvSpPr>
          <p:cNvPr id="35" name="Arrow: Up 17">
            <a:extLst>
              <a:ext uri="{FF2B5EF4-FFF2-40B4-BE49-F238E27FC236}">
                <a16:creationId xmlns:a16="http://schemas.microsoft.com/office/drawing/2014/main" id="{1717C3B6-59CA-5788-7F9E-510988F81522}"/>
              </a:ext>
            </a:extLst>
          </p:cNvPr>
          <p:cNvSpPr/>
          <p:nvPr/>
        </p:nvSpPr>
        <p:spPr>
          <a:xfrm>
            <a:off x="5099494" y="3836327"/>
            <a:ext cx="451556" cy="1004395"/>
          </a:xfrm>
          <a:prstGeom prst="upArrow">
            <a:avLst/>
          </a:prstGeom>
          <a:solidFill>
            <a:srgbClr val="00B050"/>
          </a:solidFill>
          <a:ln w="9525" cap="flat" cmpd="sng" algn="ctr">
            <a:solidFill>
              <a:srgbClr val="00B050"/>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ource Sans Pro"/>
              <a:ea typeface="+mn-ea"/>
              <a:cs typeface="+mn-cs"/>
            </a:endParaRPr>
          </a:p>
        </p:txBody>
      </p:sp>
    </p:spTree>
    <p:extLst>
      <p:ext uri="{BB962C8B-B14F-4D97-AF65-F5344CB8AC3E}">
        <p14:creationId xmlns:p14="http://schemas.microsoft.com/office/powerpoint/2010/main" val="30625420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30" grpId="0" animBg="1"/>
      <p:bldP spid="31" grpId="0"/>
      <p:bldP spid="32" grpId="0" animBg="1"/>
      <p:bldP spid="33" grpId="0"/>
      <p:bldP spid="34" grpId="0"/>
      <p:bldP spid="3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BBB3CB-49DB-4040-8AA4-2267E36C8D1C}"/>
              </a:ext>
            </a:extLst>
          </p:cNvPr>
          <p:cNvSpPr>
            <a:spLocks noGrp="1"/>
          </p:cNvSpPr>
          <p:nvPr>
            <p:ph type="title"/>
          </p:nvPr>
        </p:nvSpPr>
        <p:spPr/>
        <p:txBody>
          <a:bodyPr/>
          <a:lstStyle/>
          <a:p>
            <a:r>
              <a:rPr lang="en-US" dirty="0">
                <a:solidFill>
                  <a:srgbClr val="FF0000"/>
                </a:solidFill>
              </a:rPr>
              <a:t>What features to use?</a:t>
            </a:r>
          </a:p>
        </p:txBody>
      </p:sp>
      <p:pic>
        <p:nvPicPr>
          <p:cNvPr id="20" name="Picture 2" descr="Image result for lemon squeeze clipart">
            <a:extLst>
              <a:ext uri="{FF2B5EF4-FFF2-40B4-BE49-F238E27FC236}">
                <a16:creationId xmlns:a16="http://schemas.microsoft.com/office/drawing/2014/main" id="{B1F26E8F-3105-002C-4F8E-DDFE766237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67967" y="3298145"/>
            <a:ext cx="3494049" cy="2624419"/>
          </a:xfrm>
          <a:prstGeom prst="rect">
            <a:avLst/>
          </a:prstGeom>
          <a:noFill/>
          <a:extLst>
            <a:ext uri="{909E8E84-426E-40DD-AFC4-6F175D3DCCD1}">
              <a14:hiddenFill xmlns:a14="http://schemas.microsoft.com/office/drawing/2010/main">
                <a:solidFill>
                  <a:srgbClr val="FFFFFF"/>
                </a:solidFill>
              </a14:hiddenFill>
            </a:ext>
          </a:extLst>
        </p:spPr>
      </p:pic>
      <p:sp>
        <p:nvSpPr>
          <p:cNvPr id="21" name="Rectangle 20">
            <a:extLst>
              <a:ext uri="{FF2B5EF4-FFF2-40B4-BE49-F238E27FC236}">
                <a16:creationId xmlns:a16="http://schemas.microsoft.com/office/drawing/2014/main" id="{42F618F6-0931-BA3A-62BD-5CAE28F16FBD}"/>
              </a:ext>
            </a:extLst>
          </p:cNvPr>
          <p:cNvSpPr/>
          <p:nvPr/>
        </p:nvSpPr>
        <p:spPr>
          <a:xfrm>
            <a:off x="9736124" y="1813842"/>
            <a:ext cx="1712498" cy="650700"/>
          </a:xfrm>
          <a:prstGeom prst="rect">
            <a:avLst/>
          </a:prstGeom>
          <a:gradFill rotWithShape="1">
            <a:gsLst>
              <a:gs pos="0">
                <a:srgbClr val="000000">
                  <a:shade val="70000"/>
                  <a:satMod val="150000"/>
                </a:srgbClr>
              </a:gs>
              <a:gs pos="34000">
                <a:srgbClr val="000000">
                  <a:shade val="70000"/>
                  <a:satMod val="140000"/>
                </a:srgbClr>
              </a:gs>
              <a:gs pos="70000">
                <a:srgbClr val="000000">
                  <a:tint val="100000"/>
                  <a:shade val="90000"/>
                  <a:satMod val="140000"/>
                </a:srgbClr>
              </a:gs>
              <a:gs pos="100000">
                <a:srgbClr val="000000">
                  <a:tint val="100000"/>
                  <a:shade val="100000"/>
                  <a:satMod val="100000"/>
                </a:srgbClr>
              </a:gs>
            </a:gsLst>
            <a:path path="circle">
              <a:fillToRect l="100000" t="100000" r="100000" b="100000"/>
            </a:path>
          </a:gradFill>
          <a:ln w="9525" cap="flat" cmpd="sng" algn="ctr">
            <a:solidFill>
              <a:srgbClr val="000000"/>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FFFFFF"/>
                </a:solidFill>
                <a:effectLst/>
                <a:uLnTx/>
                <a:uFillTx/>
                <a:latin typeface="Source Sans Pro"/>
                <a:ea typeface="+mn-ea"/>
                <a:cs typeface="+mn-cs"/>
              </a:rPr>
              <a:t>Outcome</a:t>
            </a:r>
          </a:p>
        </p:txBody>
      </p:sp>
      <p:sp>
        <p:nvSpPr>
          <p:cNvPr id="22" name="Arrow: Right 4">
            <a:extLst>
              <a:ext uri="{FF2B5EF4-FFF2-40B4-BE49-F238E27FC236}">
                <a16:creationId xmlns:a16="http://schemas.microsoft.com/office/drawing/2014/main" id="{FC942BAA-5DB5-2847-19DE-68C8967636FA}"/>
              </a:ext>
            </a:extLst>
          </p:cNvPr>
          <p:cNvSpPr/>
          <p:nvPr/>
        </p:nvSpPr>
        <p:spPr>
          <a:xfrm>
            <a:off x="1180676" y="1709150"/>
            <a:ext cx="8564652" cy="905241"/>
          </a:xfrm>
          <a:prstGeom prst="rightArrow">
            <a:avLst/>
          </a:prstGeom>
          <a:solidFill>
            <a:srgbClr val="175E54"/>
          </a:solidFill>
          <a:ln w="9525" cap="flat" cmpd="sng" algn="ctr">
            <a:noFill/>
            <a:prstDash val="solid"/>
          </a:ln>
          <a:effectLst/>
        </p:spPr>
        <p:txBody>
          <a:bodyPr rtlCol="0" anchor="ct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FFFFFF"/>
                </a:solidFill>
                <a:effectLst/>
                <a:uLnTx/>
                <a:uFillTx/>
                <a:latin typeface="Source Sans Pro"/>
                <a:ea typeface="+mn-ea"/>
                <a:cs typeface="+mn-cs"/>
              </a:rPr>
              <a:t>Clinical workflow</a:t>
            </a:r>
          </a:p>
        </p:txBody>
      </p:sp>
      <p:sp>
        <p:nvSpPr>
          <p:cNvPr id="23" name="Right Triangle 22">
            <a:extLst>
              <a:ext uri="{FF2B5EF4-FFF2-40B4-BE49-F238E27FC236}">
                <a16:creationId xmlns:a16="http://schemas.microsoft.com/office/drawing/2014/main" id="{2418EAB8-5B79-E481-43D5-3F372590917B}"/>
              </a:ext>
            </a:extLst>
          </p:cNvPr>
          <p:cNvSpPr/>
          <p:nvPr/>
        </p:nvSpPr>
        <p:spPr>
          <a:xfrm flipV="1">
            <a:off x="1162270" y="2419974"/>
            <a:ext cx="8027806" cy="1360369"/>
          </a:xfrm>
          <a:prstGeom prst="rtTriangle">
            <a:avLst/>
          </a:prstGeom>
          <a:solidFill>
            <a:srgbClr val="8D3C1E"/>
          </a:solidFill>
          <a:ln w="264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ource Sans Pro"/>
              <a:ea typeface="+mn-ea"/>
              <a:cs typeface="+mn-cs"/>
            </a:endParaRPr>
          </a:p>
        </p:txBody>
      </p:sp>
      <p:sp>
        <p:nvSpPr>
          <p:cNvPr id="24" name="Right Triangle 23">
            <a:extLst>
              <a:ext uri="{FF2B5EF4-FFF2-40B4-BE49-F238E27FC236}">
                <a16:creationId xmlns:a16="http://schemas.microsoft.com/office/drawing/2014/main" id="{180ADE83-9307-1B4F-7170-923DA97EB5D3}"/>
              </a:ext>
            </a:extLst>
          </p:cNvPr>
          <p:cNvSpPr/>
          <p:nvPr/>
        </p:nvSpPr>
        <p:spPr>
          <a:xfrm rot="10800000" flipV="1">
            <a:off x="1171473" y="547234"/>
            <a:ext cx="8027806" cy="1360369"/>
          </a:xfrm>
          <a:prstGeom prst="rtTriangle">
            <a:avLst/>
          </a:prstGeom>
          <a:solidFill>
            <a:srgbClr val="8D3C1E"/>
          </a:solidFill>
          <a:ln w="264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Source Sans Pro"/>
                <a:ea typeface="+mn-ea"/>
                <a:cs typeface="+mn-cs"/>
              </a:rPr>
              <a:t>Available data accumulating</a:t>
            </a:r>
          </a:p>
        </p:txBody>
      </p:sp>
      <p:sp>
        <p:nvSpPr>
          <p:cNvPr id="25" name="TextBox 24">
            <a:extLst>
              <a:ext uri="{FF2B5EF4-FFF2-40B4-BE49-F238E27FC236}">
                <a16:creationId xmlns:a16="http://schemas.microsoft.com/office/drawing/2014/main" id="{EB2E7C9D-DEEB-45D3-A22D-8930781B1E03}"/>
              </a:ext>
            </a:extLst>
          </p:cNvPr>
          <p:cNvSpPr txBox="1"/>
          <p:nvPr/>
        </p:nvSpPr>
        <p:spPr>
          <a:xfrm>
            <a:off x="3609195" y="3637588"/>
            <a:ext cx="3245030" cy="461665"/>
          </a:xfrm>
          <a:prstGeom prst="rect">
            <a:avLst/>
          </a:prstGeom>
          <a:noFill/>
        </p:spPr>
        <p:txBody>
          <a:bodyPr wrap="square" rtlCol="0">
            <a:spAutoFit/>
          </a:bodyPr>
          <a:lstStyle/>
          <a:p>
            <a:pPr algn="ctr" defTabSz="457200"/>
            <a:r>
              <a:rPr lang="en-US" sz="2400" b="1" dirty="0">
                <a:solidFill>
                  <a:srgbClr val="000000"/>
                </a:solidFill>
                <a:latin typeface="Source Sans Pro"/>
              </a:rPr>
              <a:t>‘Sweet spot’</a:t>
            </a:r>
          </a:p>
        </p:txBody>
      </p:sp>
      <p:sp>
        <p:nvSpPr>
          <p:cNvPr id="26" name="Arrow: Up 8">
            <a:extLst>
              <a:ext uri="{FF2B5EF4-FFF2-40B4-BE49-F238E27FC236}">
                <a16:creationId xmlns:a16="http://schemas.microsoft.com/office/drawing/2014/main" id="{C0FB9E54-8D3E-D928-7825-780E16EAE968}"/>
              </a:ext>
            </a:extLst>
          </p:cNvPr>
          <p:cNvSpPr/>
          <p:nvPr/>
        </p:nvSpPr>
        <p:spPr>
          <a:xfrm>
            <a:off x="5005932" y="2519245"/>
            <a:ext cx="451556" cy="1004395"/>
          </a:xfrm>
          <a:prstGeom prst="upArrow">
            <a:avLst/>
          </a:prstGeom>
          <a:solidFill>
            <a:srgbClr val="00B050"/>
          </a:solidFill>
          <a:ln w="9525" cap="flat" cmpd="sng" algn="ctr">
            <a:solidFill>
              <a:srgbClr val="000000"/>
            </a:solidFill>
            <a:prstDash val="solid"/>
          </a:ln>
          <a:effectLst>
            <a:outerShdw blurRad="38100" dist="25400" dir="2700000" algn="br" rotWithShape="0">
              <a:srgbClr val="000000">
                <a:alpha val="60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ource Sans Pro"/>
              <a:ea typeface="+mn-ea"/>
              <a:cs typeface="+mn-cs"/>
            </a:endParaRPr>
          </a:p>
        </p:txBody>
      </p:sp>
      <p:sp>
        <p:nvSpPr>
          <p:cNvPr id="27" name="TextBox 26">
            <a:extLst>
              <a:ext uri="{FF2B5EF4-FFF2-40B4-BE49-F238E27FC236}">
                <a16:creationId xmlns:a16="http://schemas.microsoft.com/office/drawing/2014/main" id="{86CA7E4A-0CAF-DB29-181B-8BB47CACEA75}"/>
              </a:ext>
            </a:extLst>
          </p:cNvPr>
          <p:cNvSpPr txBox="1"/>
          <p:nvPr/>
        </p:nvSpPr>
        <p:spPr>
          <a:xfrm>
            <a:off x="1285065" y="2577998"/>
            <a:ext cx="3629378" cy="369332"/>
          </a:xfrm>
          <a:prstGeom prst="rect">
            <a:avLst/>
          </a:prstGeom>
          <a:noFill/>
        </p:spPr>
        <p:txBody>
          <a:bodyPr wrap="square" rtlCol="0">
            <a:spAutoFit/>
          </a:bodyPr>
          <a:lstStyle/>
          <a:p>
            <a:pPr defTabSz="457200"/>
            <a:r>
              <a:rPr lang="en-US" dirty="0">
                <a:solidFill>
                  <a:srgbClr val="FFFFFF"/>
                </a:solidFill>
                <a:latin typeface="Source Sans Pro"/>
              </a:rPr>
              <a:t>Opportunity to intervene shrinking</a:t>
            </a:r>
          </a:p>
        </p:txBody>
      </p:sp>
      <p:sp>
        <p:nvSpPr>
          <p:cNvPr id="28" name="TextBox 27">
            <a:extLst>
              <a:ext uri="{FF2B5EF4-FFF2-40B4-BE49-F238E27FC236}">
                <a16:creationId xmlns:a16="http://schemas.microsoft.com/office/drawing/2014/main" id="{9A42AAA3-7F17-6AD9-080D-E2DB4B540C24}"/>
              </a:ext>
            </a:extLst>
          </p:cNvPr>
          <p:cNvSpPr txBox="1"/>
          <p:nvPr/>
        </p:nvSpPr>
        <p:spPr>
          <a:xfrm>
            <a:off x="1772588" y="4410648"/>
            <a:ext cx="6545766" cy="1477328"/>
          </a:xfrm>
          <a:prstGeom prst="rect">
            <a:avLst/>
          </a:prstGeom>
          <a:noFill/>
        </p:spPr>
        <p:txBody>
          <a:bodyPr wrap="square" rtlCol="0">
            <a:spAutoFit/>
          </a:bodyPr>
          <a:lstStyle/>
          <a:p>
            <a:pPr marL="285750" indent="-285750" defTabSz="457200">
              <a:buFont typeface="Arial" panose="020B0604020202020204" pitchFamily="34" charset="0"/>
              <a:buChar char="•"/>
            </a:pPr>
            <a:r>
              <a:rPr lang="en-US" dirty="0">
                <a:solidFill>
                  <a:srgbClr val="000000"/>
                </a:solidFill>
                <a:latin typeface="Source Sans Pro"/>
              </a:rPr>
              <a:t>Use features available for most patients at ‘sweet spot’</a:t>
            </a:r>
          </a:p>
          <a:p>
            <a:pPr marL="285750" indent="-285750" defTabSz="457200">
              <a:buFont typeface="Arial" panose="020B0604020202020204" pitchFamily="34" charset="0"/>
              <a:buChar char="•"/>
            </a:pPr>
            <a:r>
              <a:rPr lang="en-US" dirty="0">
                <a:solidFill>
                  <a:srgbClr val="000000"/>
                </a:solidFill>
                <a:latin typeface="Source Sans Pro"/>
              </a:rPr>
              <a:t>Be wary of collecting data just for your model</a:t>
            </a:r>
          </a:p>
          <a:p>
            <a:pPr marL="742950" lvl="1" indent="-285750" defTabSz="457200">
              <a:buFont typeface="Arial" panose="020B0604020202020204" pitchFamily="34" charset="0"/>
              <a:buChar char="•"/>
            </a:pPr>
            <a:r>
              <a:rPr lang="en-US" dirty="0">
                <a:solidFill>
                  <a:srgbClr val="000000"/>
                </a:solidFill>
                <a:latin typeface="Source Sans Pro"/>
              </a:rPr>
              <a:t>Increase cost of model</a:t>
            </a:r>
          </a:p>
          <a:p>
            <a:pPr marL="742950" lvl="1" indent="-285750" defTabSz="457200">
              <a:buFont typeface="Arial" panose="020B0604020202020204" pitchFamily="34" charset="0"/>
              <a:buChar char="•"/>
            </a:pPr>
            <a:r>
              <a:rPr lang="en-US" dirty="0">
                <a:solidFill>
                  <a:srgbClr val="000000"/>
                </a:solidFill>
                <a:latin typeface="Source Sans Pro"/>
              </a:rPr>
              <a:t>Barrier to implementation</a:t>
            </a:r>
          </a:p>
          <a:p>
            <a:pPr marL="742950" lvl="1" indent="-285750" defTabSz="457200">
              <a:buFont typeface="Arial" panose="020B0604020202020204" pitchFamily="34" charset="0"/>
              <a:buChar char="•"/>
            </a:pPr>
            <a:r>
              <a:rPr lang="en-US" b="1" dirty="0">
                <a:solidFill>
                  <a:srgbClr val="000000"/>
                </a:solidFill>
                <a:latin typeface="Source Sans Pro"/>
              </a:rPr>
              <a:t>Juice might not be worth the squeeze!</a:t>
            </a:r>
          </a:p>
        </p:txBody>
      </p:sp>
    </p:spTree>
    <p:extLst>
      <p:ext uri="{BB962C8B-B14F-4D97-AF65-F5344CB8AC3E}">
        <p14:creationId xmlns:p14="http://schemas.microsoft.com/office/powerpoint/2010/main" val="13237588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8">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8">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BBB3CB-49DB-4040-8AA4-2267E36C8D1C}"/>
              </a:ext>
            </a:extLst>
          </p:cNvPr>
          <p:cNvSpPr>
            <a:spLocks noGrp="1"/>
          </p:cNvSpPr>
          <p:nvPr>
            <p:ph type="title"/>
          </p:nvPr>
        </p:nvSpPr>
        <p:spPr/>
        <p:txBody>
          <a:bodyPr/>
          <a:lstStyle/>
          <a:p>
            <a:r>
              <a:rPr lang="en-US" dirty="0">
                <a:solidFill>
                  <a:srgbClr val="FF0000"/>
                </a:solidFill>
              </a:rPr>
              <a:t>CKD prediction model</a:t>
            </a:r>
          </a:p>
        </p:txBody>
      </p:sp>
      <p:sp>
        <p:nvSpPr>
          <p:cNvPr id="21" name="Rectangle 20">
            <a:extLst>
              <a:ext uri="{FF2B5EF4-FFF2-40B4-BE49-F238E27FC236}">
                <a16:creationId xmlns:a16="http://schemas.microsoft.com/office/drawing/2014/main" id="{05182E8C-B3B8-165D-0BDF-15D9F0C94C1E}"/>
              </a:ext>
            </a:extLst>
          </p:cNvPr>
          <p:cNvSpPr/>
          <p:nvPr/>
        </p:nvSpPr>
        <p:spPr>
          <a:xfrm>
            <a:off x="9838889" y="2396696"/>
            <a:ext cx="1712498" cy="650700"/>
          </a:xfrm>
          <a:prstGeom prst="rect">
            <a:avLst/>
          </a:prstGeom>
          <a:gradFill rotWithShape="1">
            <a:gsLst>
              <a:gs pos="0">
                <a:srgbClr val="000000">
                  <a:shade val="70000"/>
                  <a:satMod val="150000"/>
                </a:srgbClr>
              </a:gs>
              <a:gs pos="34000">
                <a:srgbClr val="000000">
                  <a:shade val="70000"/>
                  <a:satMod val="140000"/>
                </a:srgbClr>
              </a:gs>
              <a:gs pos="70000">
                <a:srgbClr val="000000">
                  <a:tint val="100000"/>
                  <a:shade val="90000"/>
                  <a:satMod val="140000"/>
                </a:srgbClr>
              </a:gs>
              <a:gs pos="100000">
                <a:srgbClr val="000000">
                  <a:tint val="100000"/>
                  <a:shade val="100000"/>
                  <a:satMod val="100000"/>
                </a:srgbClr>
              </a:gs>
            </a:gsLst>
            <a:path path="circle">
              <a:fillToRect l="100000" t="100000" r="100000" b="100000"/>
            </a:path>
          </a:gradFill>
          <a:ln w="9525" cap="flat" cmpd="sng" algn="ctr">
            <a:solidFill>
              <a:srgbClr val="000000"/>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FFFFFF"/>
                </a:solidFill>
                <a:effectLst/>
                <a:uLnTx/>
                <a:uFillTx/>
                <a:latin typeface="Source Sans Pro"/>
                <a:ea typeface="+mn-ea"/>
                <a:cs typeface="+mn-cs"/>
              </a:rPr>
              <a:t>CKD?</a:t>
            </a:r>
          </a:p>
        </p:txBody>
      </p:sp>
      <p:sp>
        <p:nvSpPr>
          <p:cNvPr id="22" name="Arrow: Right 4">
            <a:extLst>
              <a:ext uri="{FF2B5EF4-FFF2-40B4-BE49-F238E27FC236}">
                <a16:creationId xmlns:a16="http://schemas.microsoft.com/office/drawing/2014/main" id="{6BFBC7C0-4711-88A4-8314-839B5CF9AC66}"/>
              </a:ext>
            </a:extLst>
          </p:cNvPr>
          <p:cNvSpPr/>
          <p:nvPr/>
        </p:nvSpPr>
        <p:spPr>
          <a:xfrm>
            <a:off x="1283441" y="2292004"/>
            <a:ext cx="8564652" cy="905241"/>
          </a:xfrm>
          <a:prstGeom prst="rightArrow">
            <a:avLst/>
          </a:prstGeom>
          <a:solidFill>
            <a:srgbClr val="175E54"/>
          </a:solidFill>
          <a:ln w="9525" cap="flat" cmpd="sng" algn="ctr">
            <a:noFill/>
            <a:prstDash val="solid"/>
          </a:ln>
          <a:effectLst/>
        </p:spPr>
        <p:txBody>
          <a:bodyPr rtlCol="0" anchor="ct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FFFFFF"/>
              </a:solidFill>
              <a:effectLst/>
              <a:uLnTx/>
              <a:uFillTx/>
              <a:latin typeface="Source Sans Pro"/>
              <a:ea typeface="+mn-ea"/>
              <a:cs typeface="+mn-cs"/>
            </a:endParaRPr>
          </a:p>
        </p:txBody>
      </p:sp>
      <p:sp>
        <p:nvSpPr>
          <p:cNvPr id="23" name="Right Triangle 22">
            <a:extLst>
              <a:ext uri="{FF2B5EF4-FFF2-40B4-BE49-F238E27FC236}">
                <a16:creationId xmlns:a16="http://schemas.microsoft.com/office/drawing/2014/main" id="{A34A59AB-F88C-75AE-DE53-960D090CCCB0}"/>
              </a:ext>
            </a:extLst>
          </p:cNvPr>
          <p:cNvSpPr/>
          <p:nvPr/>
        </p:nvSpPr>
        <p:spPr>
          <a:xfrm flipV="1">
            <a:off x="1265035" y="3002828"/>
            <a:ext cx="8027806" cy="1360369"/>
          </a:xfrm>
          <a:prstGeom prst="rtTriangle">
            <a:avLst/>
          </a:prstGeom>
          <a:solidFill>
            <a:srgbClr val="8D3C1E"/>
          </a:solidFill>
          <a:ln w="264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ource Sans Pro"/>
              <a:ea typeface="+mn-ea"/>
              <a:cs typeface="+mn-cs"/>
            </a:endParaRPr>
          </a:p>
        </p:txBody>
      </p:sp>
      <p:sp>
        <p:nvSpPr>
          <p:cNvPr id="24" name="Right Triangle 23">
            <a:extLst>
              <a:ext uri="{FF2B5EF4-FFF2-40B4-BE49-F238E27FC236}">
                <a16:creationId xmlns:a16="http://schemas.microsoft.com/office/drawing/2014/main" id="{9E4B5869-7BFC-E826-9139-5CB4FB7E88F6}"/>
              </a:ext>
            </a:extLst>
          </p:cNvPr>
          <p:cNvSpPr/>
          <p:nvPr/>
        </p:nvSpPr>
        <p:spPr>
          <a:xfrm rot="10800000" flipV="1">
            <a:off x="1274238" y="1130088"/>
            <a:ext cx="8027806" cy="1360369"/>
          </a:xfrm>
          <a:prstGeom prst="rtTriangle">
            <a:avLst/>
          </a:prstGeom>
          <a:solidFill>
            <a:srgbClr val="8D3C1E"/>
          </a:solidFill>
          <a:ln w="264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Source Sans Pro"/>
                <a:ea typeface="+mn-ea"/>
                <a:cs typeface="+mn-cs"/>
              </a:rPr>
              <a:t>Available data accumulating</a:t>
            </a:r>
          </a:p>
        </p:txBody>
      </p:sp>
      <p:sp>
        <p:nvSpPr>
          <p:cNvPr id="25" name="Arrow: Up 8">
            <a:extLst>
              <a:ext uri="{FF2B5EF4-FFF2-40B4-BE49-F238E27FC236}">
                <a16:creationId xmlns:a16="http://schemas.microsoft.com/office/drawing/2014/main" id="{041D55B7-FB67-ED67-98EB-E52B92B0CCDE}"/>
              </a:ext>
            </a:extLst>
          </p:cNvPr>
          <p:cNvSpPr/>
          <p:nvPr/>
        </p:nvSpPr>
        <p:spPr>
          <a:xfrm>
            <a:off x="5121597" y="2946179"/>
            <a:ext cx="451556" cy="1004395"/>
          </a:xfrm>
          <a:prstGeom prst="upArrow">
            <a:avLst/>
          </a:prstGeom>
          <a:solidFill>
            <a:srgbClr val="00B050"/>
          </a:solidFill>
          <a:ln w="9525" cap="flat" cmpd="sng" algn="ctr">
            <a:solidFill>
              <a:srgbClr val="000000"/>
            </a:solidFill>
            <a:prstDash val="solid"/>
          </a:ln>
          <a:effectLst>
            <a:outerShdw blurRad="38100" dist="25400" dir="2700000" algn="br" rotWithShape="0">
              <a:srgbClr val="000000">
                <a:alpha val="60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ource Sans Pro"/>
              <a:ea typeface="+mn-ea"/>
              <a:cs typeface="+mn-cs"/>
            </a:endParaRPr>
          </a:p>
        </p:txBody>
      </p:sp>
      <p:sp>
        <p:nvSpPr>
          <p:cNvPr id="26" name="TextBox 25">
            <a:extLst>
              <a:ext uri="{FF2B5EF4-FFF2-40B4-BE49-F238E27FC236}">
                <a16:creationId xmlns:a16="http://schemas.microsoft.com/office/drawing/2014/main" id="{578CDBD6-0CAF-02D3-B3A1-13118A98B37E}"/>
              </a:ext>
            </a:extLst>
          </p:cNvPr>
          <p:cNvSpPr txBox="1"/>
          <p:nvPr/>
        </p:nvSpPr>
        <p:spPr>
          <a:xfrm>
            <a:off x="1387830" y="3160852"/>
            <a:ext cx="3629378" cy="369332"/>
          </a:xfrm>
          <a:prstGeom prst="rect">
            <a:avLst/>
          </a:prstGeom>
          <a:noFill/>
        </p:spPr>
        <p:txBody>
          <a:bodyPr wrap="square" rtlCol="0">
            <a:spAutoFit/>
          </a:bodyPr>
          <a:lstStyle/>
          <a:p>
            <a:pPr defTabSz="457200"/>
            <a:r>
              <a:rPr lang="en-US" dirty="0">
                <a:solidFill>
                  <a:srgbClr val="FFFFFF"/>
                </a:solidFill>
                <a:latin typeface="Source Sans Pro"/>
              </a:rPr>
              <a:t>Opportunity to intervene shrinking</a:t>
            </a:r>
          </a:p>
        </p:txBody>
      </p:sp>
      <p:sp>
        <p:nvSpPr>
          <p:cNvPr id="27" name="TextBox 26">
            <a:extLst>
              <a:ext uri="{FF2B5EF4-FFF2-40B4-BE49-F238E27FC236}">
                <a16:creationId xmlns:a16="http://schemas.microsoft.com/office/drawing/2014/main" id="{B3EB8273-DD1F-0C25-6790-310A384F7292}"/>
              </a:ext>
            </a:extLst>
          </p:cNvPr>
          <p:cNvSpPr txBox="1"/>
          <p:nvPr/>
        </p:nvSpPr>
        <p:spPr>
          <a:xfrm>
            <a:off x="2522125" y="4540998"/>
            <a:ext cx="8251902" cy="1415772"/>
          </a:xfrm>
          <a:prstGeom prst="rect">
            <a:avLst/>
          </a:prstGeom>
          <a:noFill/>
        </p:spPr>
        <p:txBody>
          <a:bodyPr wrap="square" rtlCol="0">
            <a:spAutoFit/>
          </a:bodyPr>
          <a:lstStyle/>
          <a:p>
            <a:pPr defTabSz="457200"/>
            <a:r>
              <a:rPr lang="en-US" b="1" dirty="0">
                <a:solidFill>
                  <a:srgbClr val="000000"/>
                </a:solidFill>
                <a:latin typeface="Source Sans Pro"/>
              </a:rPr>
              <a:t>Predict at discharge</a:t>
            </a:r>
          </a:p>
          <a:p>
            <a:pPr defTabSz="457200"/>
            <a:r>
              <a:rPr lang="en-US" dirty="0">
                <a:solidFill>
                  <a:srgbClr val="000000"/>
                </a:solidFill>
                <a:latin typeface="Source Sans Pro"/>
              </a:rPr>
              <a:t>All inpatient data available, patient easily contacted for clinic enrollment</a:t>
            </a:r>
          </a:p>
          <a:p>
            <a:pPr defTabSz="457200"/>
            <a:endParaRPr lang="en-US" sz="1200" dirty="0">
              <a:solidFill>
                <a:srgbClr val="000000"/>
              </a:solidFill>
              <a:latin typeface="Source Sans Pro"/>
            </a:endParaRPr>
          </a:p>
          <a:p>
            <a:pPr defTabSz="457200"/>
            <a:r>
              <a:rPr lang="en-US" b="1" dirty="0">
                <a:solidFill>
                  <a:srgbClr val="000000"/>
                </a:solidFill>
                <a:latin typeface="Source Sans Pro"/>
              </a:rPr>
              <a:t>Serum creatinine only lab value used</a:t>
            </a:r>
          </a:p>
          <a:p>
            <a:pPr defTabSz="457200"/>
            <a:r>
              <a:rPr lang="en-US" dirty="0">
                <a:solidFill>
                  <a:srgbClr val="000000"/>
                </a:solidFill>
                <a:latin typeface="Source Sans Pro"/>
              </a:rPr>
              <a:t>Other labs not routinely collected for most patients</a:t>
            </a:r>
          </a:p>
        </p:txBody>
      </p:sp>
      <p:sp>
        <p:nvSpPr>
          <p:cNvPr id="28" name="TextBox 27">
            <a:extLst>
              <a:ext uri="{FF2B5EF4-FFF2-40B4-BE49-F238E27FC236}">
                <a16:creationId xmlns:a16="http://schemas.microsoft.com/office/drawing/2014/main" id="{35AC1AF4-BE59-588F-F910-1A43A54256FD}"/>
              </a:ext>
            </a:extLst>
          </p:cNvPr>
          <p:cNvSpPr txBox="1"/>
          <p:nvPr/>
        </p:nvSpPr>
        <p:spPr>
          <a:xfrm>
            <a:off x="3724860" y="4007621"/>
            <a:ext cx="3245030" cy="461665"/>
          </a:xfrm>
          <a:prstGeom prst="rect">
            <a:avLst/>
          </a:prstGeom>
          <a:noFill/>
        </p:spPr>
        <p:txBody>
          <a:bodyPr wrap="square" rtlCol="0">
            <a:spAutoFit/>
          </a:bodyPr>
          <a:lstStyle/>
          <a:p>
            <a:pPr algn="ctr" defTabSz="457200"/>
            <a:r>
              <a:rPr lang="en-US" sz="2400" b="1" dirty="0">
                <a:solidFill>
                  <a:srgbClr val="000000"/>
                </a:solidFill>
                <a:latin typeface="Source Sans Pro"/>
              </a:rPr>
              <a:t>Discharge</a:t>
            </a:r>
          </a:p>
        </p:txBody>
      </p:sp>
      <p:sp>
        <p:nvSpPr>
          <p:cNvPr id="29" name="Rectangle 28">
            <a:extLst>
              <a:ext uri="{FF2B5EF4-FFF2-40B4-BE49-F238E27FC236}">
                <a16:creationId xmlns:a16="http://schemas.microsoft.com/office/drawing/2014/main" id="{5866716C-5AFB-93D7-FD23-537A6C29EB86}"/>
              </a:ext>
            </a:extLst>
          </p:cNvPr>
          <p:cNvSpPr/>
          <p:nvPr/>
        </p:nvSpPr>
        <p:spPr>
          <a:xfrm>
            <a:off x="3280407" y="2529577"/>
            <a:ext cx="2090280" cy="450921"/>
          </a:xfrm>
          <a:prstGeom prst="rect">
            <a:avLst/>
          </a:prstGeom>
          <a:solidFill>
            <a:srgbClr val="53284F"/>
          </a:solidFill>
          <a:ln w="25400" cap="flat"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FFFFFF"/>
                </a:solidFill>
                <a:effectLst/>
                <a:uLnTx/>
                <a:uFillTx/>
                <a:latin typeface="Arial"/>
                <a:sym typeface="Arial"/>
              </a:rPr>
              <a:t>Inpatient stay</a:t>
            </a:r>
          </a:p>
        </p:txBody>
      </p:sp>
    </p:spTree>
    <p:extLst>
      <p:ext uri="{BB962C8B-B14F-4D97-AF65-F5344CB8AC3E}">
        <p14:creationId xmlns:p14="http://schemas.microsoft.com/office/powerpoint/2010/main" val="11890845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6656A6B3-E357-CB27-0562-E5E3D237A72D}"/>
              </a:ext>
            </a:extLst>
          </p:cNvPr>
          <p:cNvSpPr>
            <a:spLocks noGrp="1"/>
          </p:cNvSpPr>
          <p:nvPr>
            <p:ph type="title"/>
          </p:nvPr>
        </p:nvSpPr>
        <p:spPr/>
        <p:txBody>
          <a:bodyPr/>
          <a:lstStyle/>
          <a:p>
            <a:r>
              <a:rPr lang="en-US" dirty="0">
                <a:solidFill>
                  <a:srgbClr val="FF0000"/>
                </a:solidFill>
              </a:rPr>
              <a:t>Keys to successful implementation</a:t>
            </a:r>
          </a:p>
        </p:txBody>
      </p:sp>
      <p:sp>
        <p:nvSpPr>
          <p:cNvPr id="23" name="Rectangle 22">
            <a:extLst>
              <a:ext uri="{FF2B5EF4-FFF2-40B4-BE49-F238E27FC236}">
                <a16:creationId xmlns:a16="http://schemas.microsoft.com/office/drawing/2014/main" id="{CDC94805-7A38-C703-D20D-867B0A445F35}"/>
              </a:ext>
            </a:extLst>
          </p:cNvPr>
          <p:cNvSpPr/>
          <p:nvPr/>
        </p:nvSpPr>
        <p:spPr>
          <a:xfrm>
            <a:off x="1274238" y="3075506"/>
            <a:ext cx="4572000" cy="731520"/>
          </a:xfrm>
          <a:prstGeom prst="rect">
            <a:avLst/>
          </a:prstGeom>
          <a:solidFill>
            <a:srgbClr val="8C1515">
              <a:lumMod val="40000"/>
              <a:lumOff val="60000"/>
            </a:srgbClr>
          </a:solidFill>
          <a:ln w="9525" cap="flat" cmpd="sng" algn="ctr">
            <a:solidFill>
              <a:srgbClr val="FFFFFF"/>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ource Sans Pro"/>
              <a:ea typeface="+mn-ea"/>
              <a:cs typeface="+mn-cs"/>
            </a:endParaRPr>
          </a:p>
        </p:txBody>
      </p:sp>
      <p:sp>
        <p:nvSpPr>
          <p:cNvPr id="24" name="Content Placeholder 2">
            <a:extLst>
              <a:ext uri="{FF2B5EF4-FFF2-40B4-BE49-F238E27FC236}">
                <a16:creationId xmlns:a16="http://schemas.microsoft.com/office/drawing/2014/main" id="{46564EBB-A82D-12E9-5B83-67045716DCE5}"/>
              </a:ext>
            </a:extLst>
          </p:cNvPr>
          <p:cNvSpPr txBox="1">
            <a:spLocks/>
          </p:cNvSpPr>
          <p:nvPr/>
        </p:nvSpPr>
        <p:spPr>
          <a:xfrm>
            <a:off x="1274238" y="1211580"/>
            <a:ext cx="10267951" cy="5012056"/>
          </a:xfrm>
          <a:prstGeom prst="rect">
            <a:avLst/>
          </a:prstGeom>
        </p:spPr>
        <p:txBody>
          <a:bodyPr vert="horz" lIns="0" tIns="45720" rIns="0" bIns="45720" rtlCol="0">
            <a:normAutofit/>
          </a:bodyPr>
          <a:lstStyle>
            <a:lvl1pPr marL="342900" indent="-342900" algn="l" defTabSz="457200" rtl="0" eaLnBrk="1" fontAlgn="base" hangingPunct="1">
              <a:spcBef>
                <a:spcPct val="20000"/>
              </a:spcBef>
              <a:spcAft>
                <a:spcPct val="0"/>
              </a:spcAft>
              <a:buClr>
                <a:schemeClr val="bg2"/>
              </a:buClr>
              <a:buFont typeface="Wingdings" charset="0"/>
              <a:defRPr kern="1200" spc="20">
                <a:solidFill>
                  <a:schemeClr val="tx1"/>
                </a:solidFill>
                <a:latin typeface="Arial"/>
                <a:ea typeface="ＭＳ Ｐゴシック" charset="0"/>
                <a:cs typeface="ＭＳ Ｐゴシック" charset="0"/>
              </a:defRPr>
            </a:lvl1pPr>
            <a:lvl2pPr marL="288925" indent="-288925" algn="l" defTabSz="457200" rtl="0" eaLnBrk="1" fontAlgn="base" hangingPunct="1">
              <a:spcBef>
                <a:spcPct val="20000"/>
              </a:spcBef>
              <a:spcAft>
                <a:spcPct val="0"/>
              </a:spcAft>
              <a:buClr>
                <a:schemeClr val="bg2"/>
              </a:buClr>
              <a:buFont typeface="Wingdings" charset="0"/>
              <a:buChar char="§"/>
              <a:defRPr kern="1200">
                <a:solidFill>
                  <a:srgbClr val="595959"/>
                </a:solidFill>
                <a:latin typeface="Arial"/>
                <a:ea typeface="ＭＳ Ｐゴシック" charset="0"/>
                <a:cs typeface="+mn-cs"/>
              </a:defRPr>
            </a:lvl2pPr>
            <a:lvl3pPr marL="569913" indent="-225425" algn="l" defTabSz="457200" rtl="0" eaLnBrk="1" fontAlgn="base" hangingPunct="1">
              <a:spcBef>
                <a:spcPct val="20000"/>
              </a:spcBef>
              <a:spcAft>
                <a:spcPct val="0"/>
              </a:spcAft>
              <a:buClr>
                <a:schemeClr val="bg2"/>
              </a:buClr>
              <a:buSzPct val="102000"/>
              <a:buFont typeface="Source Sans Pro" charset="0"/>
              <a:buChar char="›"/>
              <a:defRPr kern="1200">
                <a:solidFill>
                  <a:srgbClr val="595959"/>
                </a:solidFill>
                <a:latin typeface="Arial"/>
                <a:ea typeface="ＭＳ Ｐゴシック" charset="0"/>
                <a:cs typeface="+mn-cs"/>
              </a:defRPr>
            </a:lvl3pPr>
            <a:lvl4pPr marL="914400" indent="-227013" algn="l" defTabSz="457200" rtl="0" eaLnBrk="1" fontAlgn="base" hangingPunct="1">
              <a:spcBef>
                <a:spcPct val="20000"/>
              </a:spcBef>
              <a:spcAft>
                <a:spcPct val="0"/>
              </a:spcAft>
              <a:buClr>
                <a:schemeClr val="bg2"/>
              </a:buClr>
              <a:buFont typeface="Arial" charset="0"/>
              <a:buChar char="•"/>
              <a:defRPr kern="1200">
                <a:solidFill>
                  <a:srgbClr val="595959"/>
                </a:solidFill>
                <a:latin typeface="Arial"/>
                <a:ea typeface="ＭＳ Ｐゴシック" charset="0"/>
                <a:cs typeface="+mn-cs"/>
              </a:defRPr>
            </a:lvl4pPr>
            <a:lvl5pPr marL="1258888" indent="-227013" algn="l" defTabSz="457200" rtl="0" eaLnBrk="1" fontAlgn="base" hangingPunct="1">
              <a:spcBef>
                <a:spcPct val="20000"/>
              </a:spcBef>
              <a:spcAft>
                <a:spcPct val="0"/>
              </a:spcAft>
              <a:buClr>
                <a:schemeClr val="bg2"/>
              </a:buClr>
              <a:buFont typeface="Source Sans Pro" charset="0"/>
              <a:buChar char="–"/>
              <a:defRPr kern="1200">
                <a:solidFill>
                  <a:srgbClr val="595959"/>
                </a:solidFill>
                <a:latin typeface="Arial"/>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marR="0" lvl="0" indent="-342900" algn="l" defTabSz="457200" rtl="0" eaLnBrk="1" fontAlgn="base" latinLnBrk="0" hangingPunct="1">
              <a:lnSpc>
                <a:spcPct val="100000"/>
              </a:lnSpc>
              <a:spcBef>
                <a:spcPct val="20000"/>
              </a:spcBef>
              <a:spcAft>
                <a:spcPct val="0"/>
              </a:spcAft>
              <a:buClr>
                <a:srgbClr val="8C1515"/>
              </a:buClr>
              <a:buSzTx/>
              <a:buFont typeface="Arial" panose="020B0604020202020204" pitchFamily="34" charset="0"/>
              <a:buChar char="•"/>
              <a:tabLst/>
              <a:defRPr/>
            </a:pPr>
            <a:endParaRPr kumimoji="0" lang="en-US" sz="1800" b="1" i="0" u="none" strike="noStrike" kern="1200" cap="none" spc="20" normalizeH="0" baseline="0" noProof="0" dirty="0">
              <a:ln>
                <a:noFill/>
              </a:ln>
              <a:solidFill>
                <a:sysClr val="windowText" lastClr="000000"/>
              </a:solidFill>
              <a:effectLst/>
              <a:uLnTx/>
              <a:uFillTx/>
              <a:latin typeface="Arial"/>
              <a:ea typeface="ＭＳ Ｐゴシック" charset="0"/>
            </a:endParaRPr>
          </a:p>
          <a:p>
            <a:pPr marL="344488" marR="0" lvl="2" indent="0" algn="l" defTabSz="457200" rtl="0" eaLnBrk="1" fontAlgn="base" latinLnBrk="0" hangingPunct="1">
              <a:lnSpc>
                <a:spcPct val="100000"/>
              </a:lnSpc>
              <a:spcBef>
                <a:spcPct val="20000"/>
              </a:spcBef>
              <a:spcAft>
                <a:spcPct val="0"/>
              </a:spcAft>
              <a:buClr>
                <a:srgbClr val="8C1515"/>
              </a:buClr>
              <a:buSzPct val="102000"/>
              <a:buFont typeface="Source Sans Pro" charset="0"/>
              <a:buNone/>
              <a:tabLst/>
              <a:defRPr/>
            </a:pPr>
            <a:r>
              <a:rPr kumimoji="0" lang="en-US" sz="1800" b="0" i="0" u="none" strike="noStrike" kern="1200" cap="none" spc="0" normalizeH="0" baseline="0" noProof="0" dirty="0">
                <a:ln>
                  <a:noFill/>
                </a:ln>
                <a:solidFill>
                  <a:sysClr val="windowText" lastClr="000000"/>
                </a:solidFill>
                <a:effectLst/>
                <a:uLnTx/>
                <a:uFillTx/>
                <a:latin typeface="Arial"/>
                <a:ea typeface="ＭＳ Ｐゴシック" charset="0"/>
                <a:cs typeface="+mn-cs"/>
              </a:rPr>
              <a:t>			Assess potential value</a:t>
            </a:r>
          </a:p>
          <a:p>
            <a:pPr marL="344488" marR="0" lvl="2" indent="0" algn="l" defTabSz="457200" rtl="0" eaLnBrk="1" fontAlgn="base" latinLnBrk="0" hangingPunct="1">
              <a:lnSpc>
                <a:spcPct val="100000"/>
              </a:lnSpc>
              <a:spcBef>
                <a:spcPct val="20000"/>
              </a:spcBef>
              <a:spcAft>
                <a:spcPct val="0"/>
              </a:spcAft>
              <a:buClr>
                <a:srgbClr val="8C1515"/>
              </a:buClr>
              <a:buSzPct val="102000"/>
              <a:buFont typeface="Source Sans Pro" charset="0"/>
              <a:buNone/>
              <a:tabLst/>
              <a:defRPr/>
            </a:pPr>
            <a:endParaRPr kumimoji="0" lang="en-US" sz="2800" b="0" i="0" u="none" strike="noStrike" kern="1200" cap="none" spc="0" normalizeH="0" baseline="0" noProof="0" dirty="0">
              <a:ln>
                <a:noFill/>
              </a:ln>
              <a:solidFill>
                <a:sysClr val="windowText" lastClr="000000"/>
              </a:solidFill>
              <a:effectLst/>
              <a:uLnTx/>
              <a:uFillTx/>
              <a:latin typeface="Arial"/>
              <a:ea typeface="ＭＳ Ｐゴシック" charset="0"/>
              <a:cs typeface="+mn-cs"/>
            </a:endParaRPr>
          </a:p>
          <a:p>
            <a:pPr marL="344488" marR="0" lvl="2" indent="0" algn="l" defTabSz="457200" rtl="0" eaLnBrk="1" fontAlgn="base" latinLnBrk="0" hangingPunct="1">
              <a:lnSpc>
                <a:spcPct val="100000"/>
              </a:lnSpc>
              <a:spcBef>
                <a:spcPct val="20000"/>
              </a:spcBef>
              <a:spcAft>
                <a:spcPct val="0"/>
              </a:spcAft>
              <a:buClr>
                <a:srgbClr val="8C1515"/>
              </a:buClr>
              <a:buSzPct val="102000"/>
              <a:buFont typeface="Source Sans Pro" charset="0"/>
              <a:buNone/>
              <a:tabLst/>
              <a:defRPr/>
            </a:pPr>
            <a:r>
              <a:rPr kumimoji="0" lang="en-US" sz="1800" b="0" i="0" u="none" strike="noStrike" kern="1200" cap="none" spc="0" normalizeH="0" baseline="0" noProof="0" dirty="0">
                <a:ln>
                  <a:noFill/>
                </a:ln>
                <a:solidFill>
                  <a:sysClr val="windowText" lastClr="000000"/>
                </a:solidFill>
                <a:effectLst/>
                <a:uLnTx/>
                <a:uFillTx/>
                <a:latin typeface="Arial"/>
                <a:ea typeface="ＭＳ Ｐゴシック" charset="0"/>
                <a:cs typeface="+mn-cs"/>
              </a:rPr>
              <a:t>			 Design for the workflow</a:t>
            </a:r>
          </a:p>
          <a:p>
            <a:pPr marL="344488" marR="0" lvl="2" indent="0" algn="l" defTabSz="457200" rtl="0" eaLnBrk="1" fontAlgn="base" latinLnBrk="0" hangingPunct="1">
              <a:lnSpc>
                <a:spcPct val="100000"/>
              </a:lnSpc>
              <a:spcBef>
                <a:spcPct val="20000"/>
              </a:spcBef>
              <a:spcAft>
                <a:spcPct val="0"/>
              </a:spcAft>
              <a:buClr>
                <a:srgbClr val="8C1515"/>
              </a:buClr>
              <a:buSzPct val="102000"/>
              <a:buFont typeface="Source Sans Pro" charset="0"/>
              <a:buNone/>
              <a:tabLst/>
              <a:defRPr/>
            </a:pPr>
            <a:endParaRPr kumimoji="0" lang="en-US" sz="2800" b="0" i="0" u="none" strike="noStrike" kern="1200" cap="none" spc="0" normalizeH="0" baseline="0" noProof="0" dirty="0">
              <a:ln>
                <a:noFill/>
              </a:ln>
              <a:solidFill>
                <a:sysClr val="windowText" lastClr="000000"/>
              </a:solidFill>
              <a:effectLst/>
              <a:uLnTx/>
              <a:uFillTx/>
              <a:latin typeface="Arial"/>
              <a:ea typeface="ＭＳ Ｐゴシック" charset="0"/>
              <a:cs typeface="+mn-cs"/>
            </a:endParaRPr>
          </a:p>
          <a:p>
            <a:pPr marL="344488" marR="0" lvl="2" indent="0" algn="l" defTabSz="457200" rtl="0" eaLnBrk="1" fontAlgn="base" latinLnBrk="0" hangingPunct="1">
              <a:lnSpc>
                <a:spcPct val="100000"/>
              </a:lnSpc>
              <a:spcBef>
                <a:spcPct val="20000"/>
              </a:spcBef>
              <a:spcAft>
                <a:spcPct val="0"/>
              </a:spcAft>
              <a:buClr>
                <a:srgbClr val="8C1515"/>
              </a:buClr>
              <a:buSzPct val="102000"/>
              <a:buFont typeface="Source Sans Pro" charset="0"/>
              <a:buNone/>
              <a:tabLst/>
              <a:defRPr/>
            </a:pPr>
            <a:r>
              <a:rPr kumimoji="0" lang="en-US" sz="1800" b="0" i="0" u="none" strike="noStrike" kern="1200" cap="none" spc="0" normalizeH="0" baseline="0" noProof="0" dirty="0">
                <a:ln>
                  <a:noFill/>
                </a:ln>
                <a:solidFill>
                  <a:sysClr val="windowText" lastClr="000000"/>
                </a:solidFill>
                <a:effectLst/>
                <a:uLnTx/>
                <a:uFillTx/>
                <a:latin typeface="Arial"/>
                <a:ea typeface="ＭＳ Ｐゴシック" charset="0"/>
                <a:cs typeface="+mn-cs"/>
              </a:rPr>
              <a:t>			Maximize utility, not accuracy</a:t>
            </a:r>
          </a:p>
          <a:p>
            <a:pPr marL="342900" marR="0" lvl="0" indent="-342900" algn="l" defTabSz="457200" rtl="0" eaLnBrk="1" fontAlgn="base" latinLnBrk="0" hangingPunct="1">
              <a:lnSpc>
                <a:spcPct val="100000"/>
              </a:lnSpc>
              <a:spcBef>
                <a:spcPct val="20000"/>
              </a:spcBef>
              <a:spcAft>
                <a:spcPct val="0"/>
              </a:spcAft>
              <a:buClr>
                <a:srgbClr val="8C1515"/>
              </a:buClr>
              <a:buSzTx/>
              <a:buFont typeface="Arial" panose="020B0604020202020204" pitchFamily="34" charset="0"/>
              <a:buChar char="•"/>
              <a:tabLst/>
              <a:defRPr/>
            </a:pPr>
            <a:endParaRPr kumimoji="0" lang="en-US" sz="1800" b="0" i="0" u="none" strike="noStrike" kern="1200" cap="none" spc="20" normalizeH="0" baseline="0" noProof="0" dirty="0">
              <a:ln>
                <a:noFill/>
              </a:ln>
              <a:solidFill>
                <a:sysClr val="windowText" lastClr="000000"/>
              </a:solidFill>
              <a:effectLst/>
              <a:uLnTx/>
              <a:uFillTx/>
              <a:latin typeface="Arial"/>
              <a:ea typeface="ＭＳ Ｐゴシック" charset="0"/>
            </a:endParaRPr>
          </a:p>
          <a:p>
            <a:pPr marL="342900" marR="0" lvl="0" indent="-342900" algn="l" defTabSz="457200" rtl="0" eaLnBrk="1" fontAlgn="base" latinLnBrk="0" hangingPunct="1">
              <a:lnSpc>
                <a:spcPct val="100000"/>
              </a:lnSpc>
              <a:spcBef>
                <a:spcPct val="20000"/>
              </a:spcBef>
              <a:spcAft>
                <a:spcPct val="0"/>
              </a:spcAft>
              <a:buClr>
                <a:srgbClr val="8C1515"/>
              </a:buClr>
              <a:buSzTx/>
              <a:buFont typeface="Arial" panose="020B0604020202020204" pitchFamily="34" charset="0"/>
              <a:buChar char="•"/>
              <a:tabLst/>
              <a:defRPr/>
            </a:pPr>
            <a:endParaRPr kumimoji="0" lang="en-US" sz="1800" b="0" i="0" u="none" strike="noStrike" kern="1200" cap="none" spc="20" normalizeH="0" baseline="0" noProof="0" dirty="0">
              <a:ln>
                <a:noFill/>
              </a:ln>
              <a:solidFill>
                <a:sysClr val="windowText" lastClr="000000"/>
              </a:solidFill>
              <a:effectLst/>
              <a:uLnTx/>
              <a:uFillTx/>
              <a:latin typeface="Arial"/>
              <a:ea typeface="ＭＳ Ｐゴシック" charset="0"/>
            </a:endParaRPr>
          </a:p>
          <a:p>
            <a:pPr marL="0" marR="0" lvl="0" indent="0" algn="l" defTabSz="457200" rtl="0" eaLnBrk="1" fontAlgn="base" latinLnBrk="0" hangingPunct="1">
              <a:lnSpc>
                <a:spcPct val="100000"/>
              </a:lnSpc>
              <a:spcBef>
                <a:spcPct val="20000"/>
              </a:spcBef>
              <a:spcAft>
                <a:spcPct val="0"/>
              </a:spcAft>
              <a:buClr>
                <a:srgbClr val="8C1515"/>
              </a:buClr>
              <a:buSzTx/>
              <a:buFont typeface="Wingdings" charset="0"/>
              <a:buNone/>
              <a:tabLst/>
              <a:defRPr/>
            </a:pPr>
            <a:endParaRPr kumimoji="0" lang="en-US" sz="1800" b="1" i="0" u="none" strike="noStrike" kern="1200" cap="none" spc="20" normalizeH="0" baseline="0" noProof="0" dirty="0">
              <a:ln>
                <a:noFill/>
              </a:ln>
              <a:solidFill>
                <a:sysClr val="windowText" lastClr="000000"/>
              </a:solidFill>
              <a:effectLst/>
              <a:uLnTx/>
              <a:uFillTx/>
              <a:latin typeface="Arial"/>
              <a:ea typeface="ＭＳ Ｐゴシック" charset="0"/>
            </a:endParaRPr>
          </a:p>
        </p:txBody>
      </p:sp>
      <p:pic>
        <p:nvPicPr>
          <p:cNvPr id="25" name="Picture 12" descr="Image result for clipart line graph">
            <a:extLst>
              <a:ext uri="{FF2B5EF4-FFF2-40B4-BE49-F238E27FC236}">
                <a16:creationId xmlns:a16="http://schemas.microsoft.com/office/drawing/2014/main" id="{7DA4DA54-2029-DA87-3FA0-2C05BCD69D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3010" y="3193036"/>
            <a:ext cx="604092" cy="604092"/>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14" descr="Image result for hospital process clipart">
            <a:extLst>
              <a:ext uri="{FF2B5EF4-FFF2-40B4-BE49-F238E27FC236}">
                <a16:creationId xmlns:a16="http://schemas.microsoft.com/office/drawing/2014/main" id="{88725F82-8C9C-DBA4-C33F-646D111BF8E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85657" y="2229827"/>
            <a:ext cx="918798" cy="821148"/>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a:extLst>
              <a:ext uri="{FF2B5EF4-FFF2-40B4-BE49-F238E27FC236}">
                <a16:creationId xmlns:a16="http://schemas.microsoft.com/office/drawing/2014/main" id="{93B9913C-A56E-07AA-1AF3-D3BFD2142BF5}"/>
              </a:ext>
            </a:extLst>
          </p:cNvPr>
          <p:cNvPicPr>
            <a:picLocks noChangeAspect="1"/>
          </p:cNvPicPr>
          <p:nvPr/>
        </p:nvPicPr>
        <p:blipFill>
          <a:blip r:embed="rId5"/>
          <a:stretch>
            <a:fillRect/>
          </a:stretch>
        </p:blipFill>
        <p:spPr>
          <a:xfrm>
            <a:off x="1417572" y="1404574"/>
            <a:ext cx="1054968" cy="683380"/>
          </a:xfrm>
          <a:prstGeom prst="rect">
            <a:avLst/>
          </a:prstGeom>
        </p:spPr>
      </p:pic>
    </p:spTree>
    <p:extLst>
      <p:ext uri="{BB962C8B-B14F-4D97-AF65-F5344CB8AC3E}">
        <p14:creationId xmlns:p14="http://schemas.microsoft.com/office/powerpoint/2010/main" val="4939600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0F1B67-20FA-413B-B8C6-EA05916CEC78}"/>
              </a:ext>
            </a:extLst>
          </p:cNvPr>
          <p:cNvSpPr>
            <a:spLocks noGrp="1"/>
          </p:cNvSpPr>
          <p:nvPr>
            <p:ph type="title"/>
          </p:nvPr>
        </p:nvSpPr>
        <p:spPr>
          <a:xfrm>
            <a:off x="1265035" y="367417"/>
            <a:ext cx="10277149" cy="650699"/>
          </a:xfrm>
        </p:spPr>
        <p:txBody>
          <a:bodyPr/>
          <a:lstStyle/>
          <a:p>
            <a:r>
              <a:rPr lang="en-US" dirty="0">
                <a:solidFill>
                  <a:srgbClr val="FF0000"/>
                </a:solidFill>
              </a:rPr>
              <a:t>The decision threshold should maximize utility</a:t>
            </a:r>
          </a:p>
        </p:txBody>
      </p:sp>
      <p:sp>
        <p:nvSpPr>
          <p:cNvPr id="3" name="Content Placeholder 2">
            <a:extLst>
              <a:ext uri="{FF2B5EF4-FFF2-40B4-BE49-F238E27FC236}">
                <a16:creationId xmlns:a16="http://schemas.microsoft.com/office/drawing/2014/main" id="{2AF67356-E3F1-4988-9414-D0C6E930B1DC}"/>
              </a:ext>
            </a:extLst>
          </p:cNvPr>
          <p:cNvSpPr>
            <a:spLocks noGrp="1"/>
          </p:cNvSpPr>
          <p:nvPr>
            <p:ph sz="quarter" idx="10"/>
          </p:nvPr>
        </p:nvSpPr>
        <p:spPr>
          <a:xfrm>
            <a:off x="944165" y="1318752"/>
            <a:ext cx="5238045" cy="4481101"/>
          </a:xfrm>
        </p:spPr>
        <p:txBody>
          <a:bodyPr>
            <a:normAutofit fontScale="92500" lnSpcReduction="10000"/>
          </a:bodyPr>
          <a:lstStyle/>
          <a:p>
            <a:pPr marL="285750" indent="-285750">
              <a:buFont typeface="Arial" panose="020B0604020202020204" pitchFamily="34" charset="0"/>
              <a:buChar char="•"/>
            </a:pPr>
            <a:r>
              <a:rPr lang="en-US" dirty="0"/>
              <a:t>Risk prediction scores often need to be converted into binary decisions</a:t>
            </a:r>
          </a:p>
          <a:p>
            <a:pPr marL="512763" lvl="2" indent="-285750">
              <a:buFont typeface="Arial" panose="020B0604020202020204" pitchFamily="34" charset="0"/>
              <a:buChar char="•"/>
            </a:pPr>
            <a:r>
              <a:rPr lang="en-US" dirty="0"/>
              <a:t>If risk &gt; threshold, </a:t>
            </a:r>
            <a:r>
              <a:rPr lang="en-US" b="1" dirty="0"/>
              <a:t>intervene</a:t>
            </a:r>
            <a:endParaRPr lang="en-US" dirty="0"/>
          </a:p>
          <a:p>
            <a:pPr marL="0" indent="0"/>
            <a:endParaRPr lang="en-US" dirty="0"/>
          </a:p>
          <a:p>
            <a:pPr>
              <a:buFont typeface="Arial" panose="020B0604020202020204" pitchFamily="34" charset="0"/>
              <a:buChar char="•"/>
            </a:pPr>
            <a:r>
              <a:rPr lang="en-US" dirty="0"/>
              <a:t>Typical ways to set threshold</a:t>
            </a:r>
          </a:p>
          <a:p>
            <a:pPr lvl="2">
              <a:buFont typeface="Arial" panose="020B0604020202020204" pitchFamily="34" charset="0"/>
              <a:buChar char="•"/>
            </a:pPr>
            <a:r>
              <a:rPr lang="en-US" dirty="0"/>
              <a:t>Default to 0.5</a:t>
            </a:r>
          </a:p>
          <a:p>
            <a:pPr lvl="2">
              <a:buFont typeface="Arial" panose="020B0604020202020204" pitchFamily="34" charset="0"/>
              <a:buChar char="•"/>
            </a:pPr>
            <a:r>
              <a:rPr lang="en-US" dirty="0"/>
              <a:t>Maximize measure of predictive ability (accuracy, F1 score, </a:t>
            </a:r>
            <a:r>
              <a:rPr lang="en-US" dirty="0" err="1"/>
              <a:t>etc</a:t>
            </a:r>
            <a:r>
              <a:rPr lang="en-US" dirty="0"/>
              <a:t>)</a:t>
            </a:r>
          </a:p>
          <a:p>
            <a:pPr>
              <a:buFont typeface="Arial" panose="020B0604020202020204" pitchFamily="34" charset="0"/>
              <a:buChar char="•"/>
            </a:pPr>
            <a:endParaRPr lang="en-US" dirty="0"/>
          </a:p>
          <a:p>
            <a:pPr>
              <a:buFont typeface="Arial" panose="020B0604020202020204" pitchFamily="34" charset="0"/>
              <a:buChar char="•"/>
            </a:pPr>
            <a:r>
              <a:rPr lang="en-US" dirty="0"/>
              <a:t>Threshold should be set in a way that maximizes </a:t>
            </a:r>
            <a:r>
              <a:rPr lang="en-US" b="1" dirty="0"/>
              <a:t>utility</a:t>
            </a:r>
            <a:endParaRPr lang="en-US" dirty="0"/>
          </a:p>
          <a:p>
            <a:pPr>
              <a:buFont typeface="Arial" panose="020B0604020202020204" pitchFamily="34" charset="0"/>
              <a:buChar char="•"/>
            </a:pPr>
            <a:endParaRPr lang="en-US" dirty="0"/>
          </a:p>
        </p:txBody>
      </p:sp>
      <p:pic>
        <p:nvPicPr>
          <p:cNvPr id="3074" name="Picture 2" descr="Image result for ROC curve">
            <a:extLst>
              <a:ext uri="{FF2B5EF4-FFF2-40B4-BE49-F238E27FC236}">
                <a16:creationId xmlns:a16="http://schemas.microsoft.com/office/drawing/2014/main" id="{C4A5F7C0-2510-4288-B95C-6E94C3C2FC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22199" y="1098748"/>
            <a:ext cx="5410257" cy="492111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4C2F9178-22BA-488A-AE5B-C3AC51778F03}"/>
              </a:ext>
            </a:extLst>
          </p:cNvPr>
          <p:cNvSpPr txBox="1"/>
          <p:nvPr/>
        </p:nvSpPr>
        <p:spPr>
          <a:xfrm>
            <a:off x="9628278" y="2855970"/>
            <a:ext cx="1998133" cy="923330"/>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dirty="0"/>
              <a:t>Points on ROC = possible decision thresholds</a:t>
            </a:r>
          </a:p>
        </p:txBody>
      </p:sp>
      <p:graphicFrame>
        <p:nvGraphicFramePr>
          <p:cNvPr id="6" name="Table 5">
            <a:extLst>
              <a:ext uri="{FF2B5EF4-FFF2-40B4-BE49-F238E27FC236}">
                <a16:creationId xmlns:a16="http://schemas.microsoft.com/office/drawing/2014/main" id="{F50EEAFD-CAFA-4CD7-A56F-1914AEA5081A}"/>
              </a:ext>
            </a:extLst>
          </p:cNvPr>
          <p:cNvGraphicFramePr>
            <a:graphicFrameLocks noGrp="1"/>
          </p:cNvGraphicFramePr>
          <p:nvPr>
            <p:extLst>
              <p:ext uri="{D42A27DB-BD31-4B8C-83A1-F6EECF244321}">
                <p14:modId xmlns:p14="http://schemas.microsoft.com/office/powerpoint/2010/main" val="2368643576"/>
              </p:ext>
            </p:extLst>
          </p:nvPr>
        </p:nvGraphicFramePr>
        <p:xfrm>
          <a:off x="10634765" y="1859558"/>
          <a:ext cx="1001902" cy="670560"/>
        </p:xfrm>
        <a:graphic>
          <a:graphicData uri="http://schemas.openxmlformats.org/drawingml/2006/table">
            <a:tbl>
              <a:tblPr>
                <a:tableStyleId>{5C22544A-7EE6-4342-B048-85BDC9FD1C3A}</a:tableStyleId>
              </a:tblPr>
              <a:tblGrid>
                <a:gridCol w="500951">
                  <a:extLst>
                    <a:ext uri="{9D8B030D-6E8A-4147-A177-3AD203B41FA5}">
                      <a16:colId xmlns:a16="http://schemas.microsoft.com/office/drawing/2014/main" val="926407733"/>
                    </a:ext>
                  </a:extLst>
                </a:gridCol>
                <a:gridCol w="500951">
                  <a:extLst>
                    <a:ext uri="{9D8B030D-6E8A-4147-A177-3AD203B41FA5}">
                      <a16:colId xmlns:a16="http://schemas.microsoft.com/office/drawing/2014/main" val="2329294643"/>
                    </a:ext>
                  </a:extLst>
                </a:gridCol>
              </a:tblGrid>
              <a:tr h="305128">
                <a:tc>
                  <a:txBody>
                    <a:bodyPr/>
                    <a:lstStyle/>
                    <a:p>
                      <a:pPr algn="ctr"/>
                      <a:r>
                        <a:rPr lang="en-US" sz="1600" dirty="0"/>
                        <a:t>TP</a:t>
                      </a:r>
                    </a:p>
                  </a:txBody>
                  <a:tcPr anchor="ctr"/>
                </a:tc>
                <a:tc>
                  <a:txBody>
                    <a:bodyPr/>
                    <a:lstStyle/>
                    <a:p>
                      <a:pPr algn="ctr"/>
                      <a:r>
                        <a:rPr lang="en-US" sz="1600" dirty="0"/>
                        <a:t>FP</a:t>
                      </a:r>
                    </a:p>
                  </a:txBody>
                  <a:tcPr anchor="ctr"/>
                </a:tc>
                <a:extLst>
                  <a:ext uri="{0D108BD9-81ED-4DB2-BD59-A6C34878D82A}">
                    <a16:rowId xmlns:a16="http://schemas.microsoft.com/office/drawing/2014/main" val="1888836240"/>
                  </a:ext>
                </a:extLst>
              </a:tr>
              <a:tr h="305128">
                <a:tc>
                  <a:txBody>
                    <a:bodyPr/>
                    <a:lstStyle/>
                    <a:p>
                      <a:pPr algn="ctr"/>
                      <a:r>
                        <a:rPr lang="en-US" sz="1600" dirty="0"/>
                        <a:t>FN</a:t>
                      </a:r>
                    </a:p>
                  </a:txBody>
                  <a:tcPr anchor="ctr"/>
                </a:tc>
                <a:tc>
                  <a:txBody>
                    <a:bodyPr/>
                    <a:lstStyle/>
                    <a:p>
                      <a:pPr algn="ctr"/>
                      <a:r>
                        <a:rPr lang="en-US" sz="1600" dirty="0"/>
                        <a:t>TN</a:t>
                      </a:r>
                    </a:p>
                  </a:txBody>
                  <a:tcPr anchor="ctr"/>
                </a:tc>
                <a:extLst>
                  <a:ext uri="{0D108BD9-81ED-4DB2-BD59-A6C34878D82A}">
                    <a16:rowId xmlns:a16="http://schemas.microsoft.com/office/drawing/2014/main" val="2286777047"/>
                  </a:ext>
                </a:extLst>
              </a:tr>
            </a:tbl>
          </a:graphicData>
        </a:graphic>
      </p:graphicFrame>
      <p:graphicFrame>
        <p:nvGraphicFramePr>
          <p:cNvPr id="7" name="Table 6">
            <a:extLst>
              <a:ext uri="{FF2B5EF4-FFF2-40B4-BE49-F238E27FC236}">
                <a16:creationId xmlns:a16="http://schemas.microsoft.com/office/drawing/2014/main" id="{347979E5-3EF6-4BA5-A8F9-F5F154BB73AD}"/>
              </a:ext>
            </a:extLst>
          </p:cNvPr>
          <p:cNvGraphicFramePr>
            <a:graphicFrameLocks noGrp="1"/>
          </p:cNvGraphicFramePr>
          <p:nvPr>
            <p:extLst>
              <p:ext uri="{D42A27DB-BD31-4B8C-83A1-F6EECF244321}">
                <p14:modId xmlns:p14="http://schemas.microsoft.com/office/powerpoint/2010/main" val="2603024764"/>
              </p:ext>
            </p:extLst>
          </p:nvPr>
        </p:nvGraphicFramePr>
        <p:xfrm>
          <a:off x="9127327" y="1941050"/>
          <a:ext cx="1001902" cy="670560"/>
        </p:xfrm>
        <a:graphic>
          <a:graphicData uri="http://schemas.openxmlformats.org/drawingml/2006/table">
            <a:tbl>
              <a:tblPr>
                <a:tableStyleId>{5C22544A-7EE6-4342-B048-85BDC9FD1C3A}</a:tableStyleId>
              </a:tblPr>
              <a:tblGrid>
                <a:gridCol w="500951">
                  <a:extLst>
                    <a:ext uri="{9D8B030D-6E8A-4147-A177-3AD203B41FA5}">
                      <a16:colId xmlns:a16="http://schemas.microsoft.com/office/drawing/2014/main" val="926407733"/>
                    </a:ext>
                  </a:extLst>
                </a:gridCol>
                <a:gridCol w="500951">
                  <a:extLst>
                    <a:ext uri="{9D8B030D-6E8A-4147-A177-3AD203B41FA5}">
                      <a16:colId xmlns:a16="http://schemas.microsoft.com/office/drawing/2014/main" val="2329294643"/>
                    </a:ext>
                  </a:extLst>
                </a:gridCol>
              </a:tblGrid>
              <a:tr h="305128">
                <a:tc>
                  <a:txBody>
                    <a:bodyPr/>
                    <a:lstStyle/>
                    <a:p>
                      <a:pPr algn="ctr"/>
                      <a:r>
                        <a:rPr lang="en-US" sz="1600" dirty="0"/>
                        <a:t>TP</a:t>
                      </a:r>
                    </a:p>
                  </a:txBody>
                  <a:tcPr anchor="ctr"/>
                </a:tc>
                <a:tc>
                  <a:txBody>
                    <a:bodyPr/>
                    <a:lstStyle/>
                    <a:p>
                      <a:pPr algn="ctr"/>
                      <a:r>
                        <a:rPr lang="en-US" sz="1600" dirty="0"/>
                        <a:t>FP</a:t>
                      </a:r>
                    </a:p>
                  </a:txBody>
                  <a:tcPr anchor="ctr"/>
                </a:tc>
                <a:extLst>
                  <a:ext uri="{0D108BD9-81ED-4DB2-BD59-A6C34878D82A}">
                    <a16:rowId xmlns:a16="http://schemas.microsoft.com/office/drawing/2014/main" val="1888836240"/>
                  </a:ext>
                </a:extLst>
              </a:tr>
              <a:tr h="305128">
                <a:tc>
                  <a:txBody>
                    <a:bodyPr/>
                    <a:lstStyle/>
                    <a:p>
                      <a:pPr algn="ctr"/>
                      <a:r>
                        <a:rPr lang="en-US" sz="1600" dirty="0"/>
                        <a:t>FN</a:t>
                      </a:r>
                    </a:p>
                  </a:txBody>
                  <a:tcPr anchor="ctr"/>
                </a:tc>
                <a:tc>
                  <a:txBody>
                    <a:bodyPr/>
                    <a:lstStyle/>
                    <a:p>
                      <a:pPr algn="ctr"/>
                      <a:r>
                        <a:rPr lang="en-US" sz="1600" dirty="0"/>
                        <a:t>TN</a:t>
                      </a:r>
                    </a:p>
                  </a:txBody>
                  <a:tcPr anchor="ctr"/>
                </a:tc>
                <a:extLst>
                  <a:ext uri="{0D108BD9-81ED-4DB2-BD59-A6C34878D82A}">
                    <a16:rowId xmlns:a16="http://schemas.microsoft.com/office/drawing/2014/main" val="2286777047"/>
                  </a:ext>
                </a:extLst>
              </a:tr>
            </a:tbl>
          </a:graphicData>
        </a:graphic>
      </p:graphicFrame>
      <p:graphicFrame>
        <p:nvGraphicFramePr>
          <p:cNvPr id="8" name="Table 7">
            <a:extLst>
              <a:ext uri="{FF2B5EF4-FFF2-40B4-BE49-F238E27FC236}">
                <a16:creationId xmlns:a16="http://schemas.microsoft.com/office/drawing/2014/main" id="{63B689D1-8DDC-40E2-A753-727DFFA3761C}"/>
              </a:ext>
            </a:extLst>
          </p:cNvPr>
          <p:cNvGraphicFramePr>
            <a:graphicFrameLocks noGrp="1"/>
          </p:cNvGraphicFramePr>
          <p:nvPr>
            <p:extLst>
              <p:ext uri="{D42A27DB-BD31-4B8C-83A1-F6EECF244321}">
                <p14:modId xmlns:p14="http://schemas.microsoft.com/office/powerpoint/2010/main" val="391109672"/>
              </p:ext>
            </p:extLst>
          </p:nvPr>
        </p:nvGraphicFramePr>
        <p:xfrm>
          <a:off x="7784321" y="2611610"/>
          <a:ext cx="1001902" cy="670560"/>
        </p:xfrm>
        <a:graphic>
          <a:graphicData uri="http://schemas.openxmlformats.org/drawingml/2006/table">
            <a:tbl>
              <a:tblPr>
                <a:tableStyleId>{5C22544A-7EE6-4342-B048-85BDC9FD1C3A}</a:tableStyleId>
              </a:tblPr>
              <a:tblGrid>
                <a:gridCol w="500951">
                  <a:extLst>
                    <a:ext uri="{9D8B030D-6E8A-4147-A177-3AD203B41FA5}">
                      <a16:colId xmlns:a16="http://schemas.microsoft.com/office/drawing/2014/main" val="926407733"/>
                    </a:ext>
                  </a:extLst>
                </a:gridCol>
                <a:gridCol w="500951">
                  <a:extLst>
                    <a:ext uri="{9D8B030D-6E8A-4147-A177-3AD203B41FA5}">
                      <a16:colId xmlns:a16="http://schemas.microsoft.com/office/drawing/2014/main" val="2329294643"/>
                    </a:ext>
                  </a:extLst>
                </a:gridCol>
              </a:tblGrid>
              <a:tr h="305128">
                <a:tc>
                  <a:txBody>
                    <a:bodyPr/>
                    <a:lstStyle/>
                    <a:p>
                      <a:pPr algn="ctr"/>
                      <a:r>
                        <a:rPr lang="en-US" sz="1600" dirty="0"/>
                        <a:t>TP</a:t>
                      </a:r>
                    </a:p>
                  </a:txBody>
                  <a:tcPr anchor="ctr"/>
                </a:tc>
                <a:tc>
                  <a:txBody>
                    <a:bodyPr/>
                    <a:lstStyle/>
                    <a:p>
                      <a:pPr algn="ctr"/>
                      <a:r>
                        <a:rPr lang="en-US" sz="1600" dirty="0"/>
                        <a:t>FP</a:t>
                      </a:r>
                    </a:p>
                  </a:txBody>
                  <a:tcPr anchor="ctr"/>
                </a:tc>
                <a:extLst>
                  <a:ext uri="{0D108BD9-81ED-4DB2-BD59-A6C34878D82A}">
                    <a16:rowId xmlns:a16="http://schemas.microsoft.com/office/drawing/2014/main" val="1888836240"/>
                  </a:ext>
                </a:extLst>
              </a:tr>
              <a:tr h="305128">
                <a:tc>
                  <a:txBody>
                    <a:bodyPr/>
                    <a:lstStyle/>
                    <a:p>
                      <a:pPr algn="ctr"/>
                      <a:r>
                        <a:rPr lang="en-US" sz="1600" dirty="0"/>
                        <a:t>FN</a:t>
                      </a:r>
                    </a:p>
                  </a:txBody>
                  <a:tcPr anchor="ctr"/>
                </a:tc>
                <a:tc>
                  <a:txBody>
                    <a:bodyPr/>
                    <a:lstStyle/>
                    <a:p>
                      <a:pPr algn="ctr"/>
                      <a:r>
                        <a:rPr lang="en-US" sz="1600" dirty="0"/>
                        <a:t>TN</a:t>
                      </a:r>
                    </a:p>
                  </a:txBody>
                  <a:tcPr anchor="ctr"/>
                </a:tc>
                <a:extLst>
                  <a:ext uri="{0D108BD9-81ED-4DB2-BD59-A6C34878D82A}">
                    <a16:rowId xmlns:a16="http://schemas.microsoft.com/office/drawing/2014/main" val="2286777047"/>
                  </a:ext>
                </a:extLst>
              </a:tr>
            </a:tbl>
          </a:graphicData>
        </a:graphic>
      </p:graphicFrame>
      <p:graphicFrame>
        <p:nvGraphicFramePr>
          <p:cNvPr id="9" name="Table 8">
            <a:extLst>
              <a:ext uri="{FF2B5EF4-FFF2-40B4-BE49-F238E27FC236}">
                <a16:creationId xmlns:a16="http://schemas.microsoft.com/office/drawing/2014/main" id="{CB3D1B49-3E03-4116-B62B-4A9BC01F32FC}"/>
              </a:ext>
            </a:extLst>
          </p:cNvPr>
          <p:cNvGraphicFramePr>
            <a:graphicFrameLocks noGrp="1"/>
          </p:cNvGraphicFramePr>
          <p:nvPr>
            <p:extLst>
              <p:ext uri="{D42A27DB-BD31-4B8C-83A1-F6EECF244321}">
                <p14:modId xmlns:p14="http://schemas.microsoft.com/office/powerpoint/2010/main" val="1179976264"/>
              </p:ext>
            </p:extLst>
          </p:nvPr>
        </p:nvGraphicFramePr>
        <p:xfrm>
          <a:off x="7570702" y="3918289"/>
          <a:ext cx="1001902" cy="670560"/>
        </p:xfrm>
        <a:graphic>
          <a:graphicData uri="http://schemas.openxmlformats.org/drawingml/2006/table">
            <a:tbl>
              <a:tblPr>
                <a:tableStyleId>{5C22544A-7EE6-4342-B048-85BDC9FD1C3A}</a:tableStyleId>
              </a:tblPr>
              <a:tblGrid>
                <a:gridCol w="500951">
                  <a:extLst>
                    <a:ext uri="{9D8B030D-6E8A-4147-A177-3AD203B41FA5}">
                      <a16:colId xmlns:a16="http://schemas.microsoft.com/office/drawing/2014/main" val="926407733"/>
                    </a:ext>
                  </a:extLst>
                </a:gridCol>
                <a:gridCol w="500951">
                  <a:extLst>
                    <a:ext uri="{9D8B030D-6E8A-4147-A177-3AD203B41FA5}">
                      <a16:colId xmlns:a16="http://schemas.microsoft.com/office/drawing/2014/main" val="2329294643"/>
                    </a:ext>
                  </a:extLst>
                </a:gridCol>
              </a:tblGrid>
              <a:tr h="305128">
                <a:tc>
                  <a:txBody>
                    <a:bodyPr/>
                    <a:lstStyle/>
                    <a:p>
                      <a:pPr algn="ctr"/>
                      <a:r>
                        <a:rPr lang="en-US" sz="1600" dirty="0"/>
                        <a:t>TP</a:t>
                      </a:r>
                    </a:p>
                  </a:txBody>
                  <a:tcPr anchor="ctr"/>
                </a:tc>
                <a:tc>
                  <a:txBody>
                    <a:bodyPr/>
                    <a:lstStyle/>
                    <a:p>
                      <a:pPr algn="ctr"/>
                      <a:r>
                        <a:rPr lang="en-US" sz="1600" dirty="0"/>
                        <a:t>FP</a:t>
                      </a:r>
                    </a:p>
                  </a:txBody>
                  <a:tcPr anchor="ctr"/>
                </a:tc>
                <a:extLst>
                  <a:ext uri="{0D108BD9-81ED-4DB2-BD59-A6C34878D82A}">
                    <a16:rowId xmlns:a16="http://schemas.microsoft.com/office/drawing/2014/main" val="1888836240"/>
                  </a:ext>
                </a:extLst>
              </a:tr>
              <a:tr h="305128">
                <a:tc>
                  <a:txBody>
                    <a:bodyPr/>
                    <a:lstStyle/>
                    <a:p>
                      <a:pPr algn="ctr"/>
                      <a:r>
                        <a:rPr lang="en-US" sz="1600" dirty="0"/>
                        <a:t>FN</a:t>
                      </a:r>
                    </a:p>
                  </a:txBody>
                  <a:tcPr anchor="ctr"/>
                </a:tc>
                <a:tc>
                  <a:txBody>
                    <a:bodyPr/>
                    <a:lstStyle/>
                    <a:p>
                      <a:pPr algn="ctr"/>
                      <a:r>
                        <a:rPr lang="en-US" sz="1600" dirty="0"/>
                        <a:t>TN</a:t>
                      </a:r>
                    </a:p>
                  </a:txBody>
                  <a:tcPr anchor="ctr"/>
                </a:tc>
                <a:extLst>
                  <a:ext uri="{0D108BD9-81ED-4DB2-BD59-A6C34878D82A}">
                    <a16:rowId xmlns:a16="http://schemas.microsoft.com/office/drawing/2014/main" val="2286777047"/>
                  </a:ext>
                </a:extLst>
              </a:tr>
            </a:tbl>
          </a:graphicData>
        </a:graphic>
      </p:graphicFrame>
      <p:sp>
        <p:nvSpPr>
          <p:cNvPr id="10" name="TextBox 9">
            <a:extLst>
              <a:ext uri="{FF2B5EF4-FFF2-40B4-BE49-F238E27FC236}">
                <a16:creationId xmlns:a16="http://schemas.microsoft.com/office/drawing/2014/main" id="{2839FD84-7AED-4675-B2F7-B85F7FF6E430}"/>
              </a:ext>
            </a:extLst>
          </p:cNvPr>
          <p:cNvSpPr txBox="1"/>
          <p:nvPr/>
        </p:nvSpPr>
        <p:spPr>
          <a:xfrm>
            <a:off x="9433902" y="4081017"/>
            <a:ext cx="2401725" cy="707886"/>
          </a:xfrm>
          <a:prstGeom prst="rect">
            <a:avLst/>
          </a:prstGeom>
          <a:ln>
            <a:noFill/>
          </a:ln>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2000" b="1" dirty="0">
                <a:solidFill>
                  <a:srgbClr val="FF0000"/>
                </a:solidFill>
              </a:rPr>
              <a:t>What threshold maximizes utility?</a:t>
            </a:r>
          </a:p>
        </p:txBody>
      </p:sp>
      <p:cxnSp>
        <p:nvCxnSpPr>
          <p:cNvPr id="11" name="Straight Arrow Connector 10">
            <a:extLst>
              <a:ext uri="{FF2B5EF4-FFF2-40B4-BE49-F238E27FC236}">
                <a16:creationId xmlns:a16="http://schemas.microsoft.com/office/drawing/2014/main" id="{B6A74E4E-CB12-4B3D-886B-5E9D6585B8BD}"/>
              </a:ext>
            </a:extLst>
          </p:cNvPr>
          <p:cNvCxnSpPr/>
          <p:nvPr/>
        </p:nvCxnSpPr>
        <p:spPr>
          <a:xfrm flipH="1" flipV="1">
            <a:off x="10811510" y="1621237"/>
            <a:ext cx="79023" cy="229855"/>
          </a:xfrm>
          <a:prstGeom prst="straightConnector1">
            <a:avLst/>
          </a:prstGeom>
          <a:ln w="38100">
            <a:tailEnd type="triangle"/>
          </a:ln>
        </p:spPr>
        <p:style>
          <a:lnRef idx="2">
            <a:schemeClr val="accent5"/>
          </a:lnRef>
          <a:fillRef idx="0">
            <a:schemeClr val="accent5"/>
          </a:fillRef>
          <a:effectRef idx="1">
            <a:schemeClr val="accent5"/>
          </a:effectRef>
          <a:fontRef idx="minor">
            <a:schemeClr val="tx1"/>
          </a:fontRef>
        </p:style>
      </p:cxnSp>
      <p:cxnSp>
        <p:nvCxnSpPr>
          <p:cNvPr id="13" name="Straight Arrow Connector 12">
            <a:extLst>
              <a:ext uri="{FF2B5EF4-FFF2-40B4-BE49-F238E27FC236}">
                <a16:creationId xmlns:a16="http://schemas.microsoft.com/office/drawing/2014/main" id="{714A0545-0ABC-4C0D-9E3F-C2FE776C34AC}"/>
              </a:ext>
            </a:extLst>
          </p:cNvPr>
          <p:cNvCxnSpPr/>
          <p:nvPr/>
        </p:nvCxnSpPr>
        <p:spPr>
          <a:xfrm flipH="1" flipV="1">
            <a:off x="9394390" y="1736164"/>
            <a:ext cx="79023" cy="229855"/>
          </a:xfrm>
          <a:prstGeom prst="straightConnector1">
            <a:avLst/>
          </a:prstGeom>
          <a:ln w="38100">
            <a:tailEnd type="triangle"/>
          </a:ln>
        </p:spPr>
        <p:style>
          <a:lnRef idx="2">
            <a:schemeClr val="accent5"/>
          </a:lnRef>
          <a:fillRef idx="0">
            <a:schemeClr val="accent5"/>
          </a:fillRef>
          <a:effectRef idx="1">
            <a:schemeClr val="accent5"/>
          </a:effectRef>
          <a:fontRef idx="minor">
            <a:schemeClr val="tx1"/>
          </a:fontRef>
        </p:style>
      </p:cxnSp>
      <p:cxnSp>
        <p:nvCxnSpPr>
          <p:cNvPr id="14" name="Straight Arrow Connector 13">
            <a:extLst>
              <a:ext uri="{FF2B5EF4-FFF2-40B4-BE49-F238E27FC236}">
                <a16:creationId xmlns:a16="http://schemas.microsoft.com/office/drawing/2014/main" id="{71351F65-AB8C-4303-B43C-16724B6BFF18}"/>
              </a:ext>
            </a:extLst>
          </p:cNvPr>
          <p:cNvCxnSpPr/>
          <p:nvPr/>
        </p:nvCxnSpPr>
        <p:spPr>
          <a:xfrm flipH="1" flipV="1">
            <a:off x="8029849" y="2381755"/>
            <a:ext cx="79023" cy="229855"/>
          </a:xfrm>
          <a:prstGeom prst="straightConnector1">
            <a:avLst/>
          </a:prstGeom>
          <a:ln w="38100">
            <a:tailEnd type="triangle"/>
          </a:ln>
        </p:spPr>
        <p:style>
          <a:lnRef idx="2">
            <a:schemeClr val="accent5"/>
          </a:lnRef>
          <a:fillRef idx="0">
            <a:schemeClr val="accent5"/>
          </a:fillRef>
          <a:effectRef idx="1">
            <a:schemeClr val="accent5"/>
          </a:effectRef>
          <a:fontRef idx="minor">
            <a:schemeClr val="tx1"/>
          </a:fontRef>
        </p:style>
      </p:cxnSp>
      <p:cxnSp>
        <p:nvCxnSpPr>
          <p:cNvPr id="15" name="Straight Arrow Connector 14">
            <a:extLst>
              <a:ext uri="{FF2B5EF4-FFF2-40B4-BE49-F238E27FC236}">
                <a16:creationId xmlns:a16="http://schemas.microsoft.com/office/drawing/2014/main" id="{C8D78126-F352-4552-B77B-29D25B98E516}"/>
              </a:ext>
            </a:extLst>
          </p:cNvPr>
          <p:cNvCxnSpPr>
            <a:cxnSpLocks/>
          </p:cNvCxnSpPr>
          <p:nvPr/>
        </p:nvCxnSpPr>
        <p:spPr>
          <a:xfrm flipH="1" flipV="1">
            <a:off x="7570703" y="3713404"/>
            <a:ext cx="208672" cy="122406"/>
          </a:xfrm>
          <a:prstGeom prst="straightConnector1">
            <a:avLst/>
          </a:prstGeom>
          <a:ln w="38100">
            <a:tailEnd type="triangle"/>
          </a:ln>
        </p:spPr>
        <p:style>
          <a:lnRef idx="2">
            <a:schemeClr val="accent5"/>
          </a:lnRef>
          <a:fillRef idx="0">
            <a:schemeClr val="accent5"/>
          </a:fillRef>
          <a:effectRef idx="1">
            <a:schemeClr val="accent5"/>
          </a:effectRef>
          <a:fontRef idx="minor">
            <a:schemeClr val="tx1"/>
          </a:fontRef>
        </p:style>
      </p:cxnSp>
    </p:spTree>
    <p:extLst>
      <p:ext uri="{BB962C8B-B14F-4D97-AF65-F5344CB8AC3E}">
        <p14:creationId xmlns:p14="http://schemas.microsoft.com/office/powerpoint/2010/main" val="35331774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8"/>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9"/>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5"/>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animBg="1"/>
      <p:bldP spid="10"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60E4E-9C0D-4CF6-A36F-C5E61C04032B}"/>
              </a:ext>
            </a:extLst>
          </p:cNvPr>
          <p:cNvSpPr>
            <a:spLocks noGrp="1"/>
          </p:cNvSpPr>
          <p:nvPr>
            <p:ph type="title"/>
          </p:nvPr>
        </p:nvSpPr>
        <p:spPr>
          <a:xfrm>
            <a:off x="1213902" y="227942"/>
            <a:ext cx="10277149" cy="650699"/>
          </a:xfrm>
        </p:spPr>
        <p:txBody>
          <a:bodyPr/>
          <a:lstStyle/>
          <a:p>
            <a:r>
              <a:rPr lang="en-US" dirty="0">
                <a:solidFill>
                  <a:srgbClr val="FF0000"/>
                </a:solidFill>
              </a:rPr>
              <a:t>Selecting model for maximal utility</a:t>
            </a:r>
          </a:p>
        </p:txBody>
      </p:sp>
      <p:pic>
        <p:nvPicPr>
          <p:cNvPr id="12290" name="Picture 2" descr="https://lh3.googleusercontent.com/-jq2opozTrAOC5rBEpVx2vhvJQyic87W_kSFjxJMhKMNQ99FcBkwNMtfwgUy_pYwqQdYDddTRCl2_pyDJGzDozK_LWtPs0BzulU-lpmTRF_Rvh-mwC6dLHp9EMq9Nc4Ho3OcGhl2">
            <a:extLst>
              <a:ext uri="{FF2B5EF4-FFF2-40B4-BE49-F238E27FC236}">
                <a16:creationId xmlns:a16="http://schemas.microsoft.com/office/drawing/2014/main" id="{418B0149-0B74-4424-873A-0A07E2127300}"/>
              </a:ext>
            </a:extLst>
          </p:cNvPr>
          <p:cNvPicPr>
            <a:picLocks noGrp="1" noChangeAspect="1" noChangeArrowheads="1"/>
          </p:cNvPicPr>
          <p:nvPr>
            <p:ph sz="quarter" idx="10"/>
          </p:nvPr>
        </p:nvPicPr>
        <p:blipFill>
          <a:blip r:embed="rId3">
            <a:extLst>
              <a:ext uri="{28A0092B-C50C-407E-A947-70E740481C1C}">
                <a14:useLocalDpi xmlns:a14="http://schemas.microsoft.com/office/drawing/2010/main" val="0"/>
              </a:ext>
            </a:extLst>
          </a:blip>
          <a:srcRect/>
          <a:stretch>
            <a:fillRect/>
          </a:stretch>
        </p:blipFill>
        <p:spPr bwMode="auto">
          <a:xfrm>
            <a:off x="2118049" y="1008424"/>
            <a:ext cx="6959720" cy="467289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DD9BAE4D-AAE6-426A-AE6B-A4B8630A1E18}"/>
              </a:ext>
            </a:extLst>
          </p:cNvPr>
          <p:cNvSpPr txBox="1"/>
          <p:nvPr/>
        </p:nvSpPr>
        <p:spPr>
          <a:xfrm>
            <a:off x="8477205" y="5811097"/>
            <a:ext cx="4233746" cy="338554"/>
          </a:xfrm>
          <a:prstGeom prst="rect">
            <a:avLst/>
          </a:prstGeom>
          <a:noFill/>
        </p:spPr>
        <p:txBody>
          <a:bodyPr wrap="square" rtlCol="0">
            <a:spAutoFit/>
          </a:bodyPr>
          <a:lstStyle/>
          <a:p>
            <a:r>
              <a:rPr lang="en-US" sz="1600" dirty="0"/>
              <a:t>David Scheinker, Nigam Shah working paper</a:t>
            </a:r>
          </a:p>
        </p:txBody>
      </p:sp>
      <p:sp>
        <p:nvSpPr>
          <p:cNvPr id="11" name="TextBox 10">
            <a:extLst>
              <a:ext uri="{FF2B5EF4-FFF2-40B4-BE49-F238E27FC236}">
                <a16:creationId xmlns:a16="http://schemas.microsoft.com/office/drawing/2014/main" id="{BB40311C-3E1F-FE27-615C-18062ABA80BB}"/>
              </a:ext>
            </a:extLst>
          </p:cNvPr>
          <p:cNvSpPr txBox="1"/>
          <p:nvPr/>
        </p:nvSpPr>
        <p:spPr>
          <a:xfrm>
            <a:off x="7628110" y="1627736"/>
            <a:ext cx="2765503" cy="2031325"/>
          </a:xfrm>
          <a:prstGeom prst="rect">
            <a:avLst/>
          </a:prstGeom>
          <a:solidFill>
            <a:srgbClr val="175E54"/>
          </a:solidFill>
          <a:ln w="26425" cap="flat" cmpd="sng" algn="ctr">
            <a:solidFill>
              <a:srgbClr val="175E54">
                <a:shade val="50000"/>
              </a:srgbClr>
            </a:solidFill>
            <a:prstDash val="solid"/>
          </a:ln>
          <a:effectLst/>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Source Sans Pro"/>
                <a:ea typeface="+mn-ea"/>
                <a:cs typeface="+mn-cs"/>
              </a:rPr>
              <a:t>Capacity constraints put lower bound on intervention threshold</a:t>
            </a:r>
          </a:p>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ource Sans Pro"/>
              <a:ea typeface="+mn-ea"/>
              <a:cs typeface="+mn-cs"/>
            </a:endParaRPr>
          </a:p>
          <a:p>
            <a:pPr marL="0" marR="0" lvl="0" indent="0" defTabSz="4572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Source Sans Pro"/>
                <a:ea typeface="+mn-ea"/>
                <a:cs typeface="+mn-cs"/>
              </a:rPr>
              <a:t>Model with higher overall AUC might perform worse in the feasible region!</a:t>
            </a:r>
          </a:p>
        </p:txBody>
      </p:sp>
      <p:cxnSp>
        <p:nvCxnSpPr>
          <p:cNvPr id="13" name="Straight Connector 12">
            <a:extLst>
              <a:ext uri="{FF2B5EF4-FFF2-40B4-BE49-F238E27FC236}">
                <a16:creationId xmlns:a16="http://schemas.microsoft.com/office/drawing/2014/main" id="{D1DB3DC3-8985-D6F1-85E0-ACECE4B7E71F}"/>
              </a:ext>
            </a:extLst>
          </p:cNvPr>
          <p:cNvCxnSpPr/>
          <p:nvPr/>
        </p:nvCxnSpPr>
        <p:spPr>
          <a:xfrm>
            <a:off x="5869182" y="878641"/>
            <a:ext cx="1594624" cy="2012795"/>
          </a:xfrm>
          <a:prstGeom prst="line">
            <a:avLst/>
          </a:prstGeom>
          <a:noFill/>
          <a:ln w="76200" cap="flat" cmpd="sng" algn="ctr">
            <a:solidFill>
              <a:srgbClr val="175E54"/>
            </a:solidFill>
            <a:prstDash val="solid"/>
          </a:ln>
          <a:effectLst/>
        </p:spPr>
      </p:cxnSp>
      <p:cxnSp>
        <p:nvCxnSpPr>
          <p:cNvPr id="14" name="Straight Arrow Connector 13">
            <a:extLst>
              <a:ext uri="{FF2B5EF4-FFF2-40B4-BE49-F238E27FC236}">
                <a16:creationId xmlns:a16="http://schemas.microsoft.com/office/drawing/2014/main" id="{768021A4-50B8-776D-F47F-E3F231C1D7DA}"/>
              </a:ext>
            </a:extLst>
          </p:cNvPr>
          <p:cNvCxnSpPr/>
          <p:nvPr/>
        </p:nvCxnSpPr>
        <p:spPr>
          <a:xfrm flipV="1">
            <a:off x="7185026" y="2283695"/>
            <a:ext cx="278780" cy="238358"/>
          </a:xfrm>
          <a:prstGeom prst="straightConnector1">
            <a:avLst/>
          </a:prstGeom>
          <a:noFill/>
          <a:ln w="57150" cap="flat" cmpd="sng" algn="ctr">
            <a:solidFill>
              <a:srgbClr val="175E54"/>
            </a:solidFill>
            <a:prstDash val="solid"/>
            <a:tailEnd type="triangle"/>
          </a:ln>
          <a:effectLst/>
        </p:spPr>
      </p:cxnSp>
      <p:cxnSp>
        <p:nvCxnSpPr>
          <p:cNvPr id="15" name="Straight Arrow Connector 14">
            <a:extLst>
              <a:ext uri="{FF2B5EF4-FFF2-40B4-BE49-F238E27FC236}">
                <a16:creationId xmlns:a16="http://schemas.microsoft.com/office/drawing/2014/main" id="{ED410B57-C0A1-D723-39D5-333609F7090B}"/>
              </a:ext>
            </a:extLst>
          </p:cNvPr>
          <p:cNvCxnSpPr/>
          <p:nvPr/>
        </p:nvCxnSpPr>
        <p:spPr>
          <a:xfrm flipV="1">
            <a:off x="6055036" y="878641"/>
            <a:ext cx="278780" cy="238358"/>
          </a:xfrm>
          <a:prstGeom prst="straightConnector1">
            <a:avLst/>
          </a:prstGeom>
          <a:noFill/>
          <a:ln w="57150" cap="flat" cmpd="sng" algn="ctr">
            <a:solidFill>
              <a:srgbClr val="175E54"/>
            </a:solidFill>
            <a:prstDash val="solid"/>
            <a:tailEnd type="triangle"/>
          </a:ln>
          <a:effectLst/>
        </p:spPr>
      </p:cxnSp>
    </p:spTree>
    <p:extLst>
      <p:ext uri="{BB962C8B-B14F-4D97-AF65-F5344CB8AC3E}">
        <p14:creationId xmlns:p14="http://schemas.microsoft.com/office/powerpoint/2010/main" val="724767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DB1DB-1973-4268-926A-756E9AFC2EC0}"/>
              </a:ext>
            </a:extLst>
          </p:cNvPr>
          <p:cNvSpPr>
            <a:spLocks noGrp="1"/>
          </p:cNvSpPr>
          <p:nvPr>
            <p:ph type="title"/>
          </p:nvPr>
        </p:nvSpPr>
        <p:spPr/>
        <p:txBody>
          <a:bodyPr/>
          <a:lstStyle/>
          <a:p>
            <a:r>
              <a:rPr lang="en-US" dirty="0">
                <a:solidFill>
                  <a:srgbClr val="FF0000"/>
                </a:solidFill>
              </a:rPr>
              <a:t>Maximizing utility: CKD prediction</a:t>
            </a:r>
          </a:p>
        </p:txBody>
      </p:sp>
      <p:sp>
        <p:nvSpPr>
          <p:cNvPr id="3" name="Content Placeholder 2">
            <a:extLst>
              <a:ext uri="{FF2B5EF4-FFF2-40B4-BE49-F238E27FC236}">
                <a16:creationId xmlns:a16="http://schemas.microsoft.com/office/drawing/2014/main" id="{ABD7474D-4D81-44B8-90AA-34BCC1809C48}"/>
              </a:ext>
            </a:extLst>
          </p:cNvPr>
          <p:cNvSpPr>
            <a:spLocks noGrp="1"/>
          </p:cNvSpPr>
          <p:nvPr>
            <p:ph sz="quarter" idx="10"/>
          </p:nvPr>
        </p:nvSpPr>
        <p:spPr>
          <a:xfrm>
            <a:off x="1265035" y="1651519"/>
            <a:ext cx="3873495" cy="4353868"/>
          </a:xfrm>
        </p:spPr>
        <p:txBody>
          <a:bodyPr>
            <a:normAutofit/>
          </a:bodyPr>
          <a:lstStyle/>
          <a:p>
            <a:pPr>
              <a:buFont typeface="Arial" panose="020B0604020202020204" pitchFamily="34" charset="0"/>
              <a:buChar char="•"/>
            </a:pPr>
            <a:r>
              <a:rPr lang="en-US" dirty="0"/>
              <a:t>Capacity constrained: Can only intervene in 5% riskiest patients due to limited spots in clinic</a:t>
            </a:r>
          </a:p>
          <a:p>
            <a:pPr>
              <a:buFont typeface="Arial" panose="020B0604020202020204" pitchFamily="34" charset="0"/>
              <a:buChar char="•"/>
            </a:pPr>
            <a:r>
              <a:rPr lang="en-US" dirty="0"/>
              <a:t>If increasing capacity is an option later, utility calculation would inform how many spots to open</a:t>
            </a:r>
          </a:p>
        </p:txBody>
      </p:sp>
      <p:pic>
        <p:nvPicPr>
          <p:cNvPr id="7170" name="Picture 2" descr="Image result for ROC curve">
            <a:extLst>
              <a:ext uri="{FF2B5EF4-FFF2-40B4-BE49-F238E27FC236}">
                <a16:creationId xmlns:a16="http://schemas.microsoft.com/office/drawing/2014/main" id="{4B5B4A5F-EC0F-4354-AA65-991B2766F1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26844" y="1211580"/>
            <a:ext cx="5181423" cy="4712966"/>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Connector 4">
            <a:extLst>
              <a:ext uri="{FF2B5EF4-FFF2-40B4-BE49-F238E27FC236}">
                <a16:creationId xmlns:a16="http://schemas.microsoft.com/office/drawing/2014/main" id="{7A4C59E7-8E46-40D0-BC8B-98F8120AA89F}"/>
              </a:ext>
            </a:extLst>
          </p:cNvPr>
          <p:cNvCxnSpPr/>
          <p:nvPr/>
        </p:nvCxnSpPr>
        <p:spPr>
          <a:xfrm flipH="1" flipV="1">
            <a:off x="9087556" y="1298222"/>
            <a:ext cx="225777" cy="880534"/>
          </a:xfrm>
          <a:prstGeom prst="line">
            <a:avLst/>
          </a:prstGeom>
          <a:ln w="57150"/>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C9FB559E-32A5-4D5E-AC28-AF0E82E5B150}"/>
              </a:ext>
            </a:extLst>
          </p:cNvPr>
          <p:cNvSpPr txBox="1"/>
          <p:nvPr/>
        </p:nvSpPr>
        <p:spPr>
          <a:xfrm>
            <a:off x="9087556" y="1032268"/>
            <a:ext cx="1749777" cy="400110"/>
          </a:xfrm>
          <a:prstGeom prst="rect">
            <a:avLst/>
          </a:prstGeom>
          <a:noFill/>
        </p:spPr>
        <p:txBody>
          <a:bodyPr wrap="square" rtlCol="0">
            <a:spAutoFit/>
          </a:bodyPr>
          <a:lstStyle/>
          <a:p>
            <a:r>
              <a:rPr lang="en-US" sz="2000" dirty="0"/>
              <a:t>Capacity limit</a:t>
            </a:r>
          </a:p>
        </p:txBody>
      </p:sp>
      <p:cxnSp>
        <p:nvCxnSpPr>
          <p:cNvPr id="8" name="Straight Arrow Connector 7">
            <a:extLst>
              <a:ext uri="{FF2B5EF4-FFF2-40B4-BE49-F238E27FC236}">
                <a16:creationId xmlns:a16="http://schemas.microsoft.com/office/drawing/2014/main" id="{1F10B267-9BE0-4B72-B6E4-034E885D6625}"/>
              </a:ext>
            </a:extLst>
          </p:cNvPr>
          <p:cNvCxnSpPr/>
          <p:nvPr/>
        </p:nvCxnSpPr>
        <p:spPr>
          <a:xfrm flipH="1" flipV="1">
            <a:off x="7326489" y="2483556"/>
            <a:ext cx="846667" cy="575733"/>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68BA3416-10B3-4CD9-8717-EEFECBC92183}"/>
              </a:ext>
            </a:extLst>
          </p:cNvPr>
          <p:cNvSpPr txBox="1"/>
          <p:nvPr/>
        </p:nvSpPr>
        <p:spPr>
          <a:xfrm>
            <a:off x="8178800" y="2940726"/>
            <a:ext cx="2229556" cy="707886"/>
          </a:xfrm>
          <a:prstGeom prst="rect">
            <a:avLst/>
          </a:prstGeom>
          <a:noFill/>
        </p:spPr>
        <p:txBody>
          <a:bodyPr wrap="square" rtlCol="0">
            <a:spAutoFit/>
          </a:bodyPr>
          <a:lstStyle/>
          <a:p>
            <a:r>
              <a:rPr lang="en-US" sz="2000" dirty="0"/>
              <a:t>Utility-maximizing threshold</a:t>
            </a:r>
          </a:p>
        </p:txBody>
      </p:sp>
    </p:spTree>
    <p:extLst>
      <p:ext uri="{BB962C8B-B14F-4D97-AF65-F5344CB8AC3E}">
        <p14:creationId xmlns:p14="http://schemas.microsoft.com/office/powerpoint/2010/main" val="19212091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CC19EA-A758-4036-8D7A-7240168D3CC0}"/>
              </a:ext>
            </a:extLst>
          </p:cNvPr>
          <p:cNvSpPr>
            <a:spLocks noGrp="1"/>
          </p:cNvSpPr>
          <p:nvPr>
            <p:ph type="title"/>
          </p:nvPr>
        </p:nvSpPr>
        <p:spPr>
          <a:xfrm>
            <a:off x="1265035" y="479389"/>
            <a:ext cx="10277149" cy="650699"/>
          </a:xfrm>
        </p:spPr>
        <p:txBody>
          <a:bodyPr/>
          <a:lstStyle/>
          <a:p>
            <a:r>
              <a:rPr lang="en-US" dirty="0">
                <a:solidFill>
                  <a:srgbClr val="FF0000"/>
                </a:solidFill>
              </a:rPr>
              <a:t>CKD prediction implementation</a:t>
            </a:r>
          </a:p>
        </p:txBody>
      </p:sp>
      <p:pic>
        <p:nvPicPr>
          <p:cNvPr id="27" name="Picture 26">
            <a:extLst>
              <a:ext uri="{FF2B5EF4-FFF2-40B4-BE49-F238E27FC236}">
                <a16:creationId xmlns:a16="http://schemas.microsoft.com/office/drawing/2014/main" id="{20401D70-FE75-1FBA-077E-7BF9501436F8}"/>
              </a:ext>
            </a:extLst>
          </p:cNvPr>
          <p:cNvPicPr>
            <a:picLocks noChangeAspect="1"/>
          </p:cNvPicPr>
          <p:nvPr/>
        </p:nvPicPr>
        <p:blipFill rotWithShape="1">
          <a:blip r:embed="rId3"/>
          <a:srcRect r="7878" b="18792"/>
          <a:stretch/>
        </p:blipFill>
        <p:spPr>
          <a:xfrm>
            <a:off x="5358354" y="1405997"/>
            <a:ext cx="1409454" cy="1746504"/>
          </a:xfrm>
          <a:prstGeom prst="rect">
            <a:avLst/>
          </a:prstGeom>
        </p:spPr>
      </p:pic>
      <p:pic>
        <p:nvPicPr>
          <p:cNvPr id="28" name="Picture 27">
            <a:extLst>
              <a:ext uri="{FF2B5EF4-FFF2-40B4-BE49-F238E27FC236}">
                <a16:creationId xmlns:a16="http://schemas.microsoft.com/office/drawing/2014/main" id="{8E7AC612-EEE6-3719-7B03-131F7CFAAE19}"/>
              </a:ext>
            </a:extLst>
          </p:cNvPr>
          <p:cNvPicPr>
            <a:picLocks noChangeAspect="1"/>
          </p:cNvPicPr>
          <p:nvPr/>
        </p:nvPicPr>
        <p:blipFill>
          <a:blip r:embed="rId4"/>
          <a:stretch>
            <a:fillRect/>
          </a:stretch>
        </p:blipFill>
        <p:spPr>
          <a:xfrm>
            <a:off x="3462700" y="1417910"/>
            <a:ext cx="1475291" cy="1750100"/>
          </a:xfrm>
          <a:prstGeom prst="rect">
            <a:avLst/>
          </a:prstGeom>
        </p:spPr>
      </p:pic>
      <p:pic>
        <p:nvPicPr>
          <p:cNvPr id="29" name="Picture 4" descr="https://cdn2.iconfinder.com/data/icons/business-and-human-resources/400/redundancy-512.png">
            <a:extLst>
              <a:ext uri="{FF2B5EF4-FFF2-40B4-BE49-F238E27FC236}">
                <a16:creationId xmlns:a16="http://schemas.microsoft.com/office/drawing/2014/main" id="{E8DC93B7-E014-F800-FDE8-1FEB791709D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33616" y="1482407"/>
            <a:ext cx="1799926" cy="1799926"/>
          </a:xfrm>
          <a:prstGeom prst="rect">
            <a:avLst/>
          </a:prstGeom>
          <a:noFill/>
          <a:extLst>
            <a:ext uri="{909E8E84-426E-40DD-AFC4-6F175D3DCCD1}">
              <a14:hiddenFill xmlns:a14="http://schemas.microsoft.com/office/drawing/2010/main">
                <a:solidFill>
                  <a:srgbClr val="FFFFFF"/>
                </a:solidFill>
              </a14:hiddenFill>
            </a:ext>
          </a:extLst>
        </p:spPr>
      </p:pic>
      <p:grpSp>
        <p:nvGrpSpPr>
          <p:cNvPr id="36" name="Group 35">
            <a:extLst>
              <a:ext uri="{FF2B5EF4-FFF2-40B4-BE49-F238E27FC236}">
                <a16:creationId xmlns:a16="http://schemas.microsoft.com/office/drawing/2014/main" id="{3A2E3EFB-CB85-D72E-3FDE-5102EBF29745}"/>
              </a:ext>
            </a:extLst>
          </p:cNvPr>
          <p:cNvGrpSpPr/>
          <p:nvPr/>
        </p:nvGrpSpPr>
        <p:grpSpPr>
          <a:xfrm>
            <a:off x="1746179" y="1408328"/>
            <a:ext cx="1154141" cy="1667982"/>
            <a:chOff x="434564" y="1339913"/>
            <a:chExt cx="1154141" cy="1667982"/>
          </a:xfrm>
        </p:grpSpPr>
        <p:pic>
          <p:nvPicPr>
            <p:cNvPr id="54" name="Picture 53">
              <a:extLst>
                <a:ext uri="{FF2B5EF4-FFF2-40B4-BE49-F238E27FC236}">
                  <a16:creationId xmlns:a16="http://schemas.microsoft.com/office/drawing/2014/main" id="{15F6FBD8-E55C-8C22-F462-1A2AAA5CE7D5}"/>
                </a:ext>
              </a:extLst>
            </p:cNvPr>
            <p:cNvPicPr>
              <a:picLocks noChangeAspect="1"/>
            </p:cNvPicPr>
            <p:nvPr/>
          </p:nvPicPr>
          <p:blipFill>
            <a:blip r:embed="rId6"/>
            <a:stretch>
              <a:fillRect/>
            </a:stretch>
          </p:blipFill>
          <p:spPr>
            <a:xfrm>
              <a:off x="434564" y="1339913"/>
              <a:ext cx="1142567" cy="1667982"/>
            </a:xfrm>
            <a:prstGeom prst="rect">
              <a:avLst/>
            </a:prstGeom>
          </p:spPr>
        </p:pic>
        <p:pic>
          <p:nvPicPr>
            <p:cNvPr id="55" name="Picture 54">
              <a:extLst>
                <a:ext uri="{FF2B5EF4-FFF2-40B4-BE49-F238E27FC236}">
                  <a16:creationId xmlns:a16="http://schemas.microsoft.com/office/drawing/2014/main" id="{F41AA2E7-42FA-C96E-8522-AEF4BE4591B9}"/>
                </a:ext>
              </a:extLst>
            </p:cNvPr>
            <p:cNvPicPr>
              <a:picLocks noChangeAspect="1"/>
            </p:cNvPicPr>
            <p:nvPr/>
          </p:nvPicPr>
          <p:blipFill>
            <a:blip r:embed="rId7"/>
            <a:stretch>
              <a:fillRect/>
            </a:stretch>
          </p:blipFill>
          <p:spPr>
            <a:xfrm>
              <a:off x="1296624" y="1400177"/>
              <a:ext cx="292081" cy="773725"/>
            </a:xfrm>
            <a:prstGeom prst="rect">
              <a:avLst/>
            </a:prstGeom>
          </p:spPr>
        </p:pic>
      </p:grpSp>
      <p:pic>
        <p:nvPicPr>
          <p:cNvPr id="56" name="Picture 55">
            <a:extLst>
              <a:ext uri="{FF2B5EF4-FFF2-40B4-BE49-F238E27FC236}">
                <a16:creationId xmlns:a16="http://schemas.microsoft.com/office/drawing/2014/main" id="{55FF0A78-EE5F-1C2B-A0C8-368CB8D94273}"/>
              </a:ext>
            </a:extLst>
          </p:cNvPr>
          <p:cNvPicPr>
            <a:picLocks noChangeAspect="1"/>
          </p:cNvPicPr>
          <p:nvPr/>
        </p:nvPicPr>
        <p:blipFill>
          <a:blip r:embed="rId7"/>
          <a:stretch>
            <a:fillRect/>
          </a:stretch>
        </p:blipFill>
        <p:spPr>
          <a:xfrm>
            <a:off x="4684708" y="1403680"/>
            <a:ext cx="292081" cy="773725"/>
          </a:xfrm>
          <a:prstGeom prst="rect">
            <a:avLst/>
          </a:prstGeom>
        </p:spPr>
      </p:pic>
      <p:pic>
        <p:nvPicPr>
          <p:cNvPr id="58" name="Picture 57">
            <a:extLst>
              <a:ext uri="{FF2B5EF4-FFF2-40B4-BE49-F238E27FC236}">
                <a16:creationId xmlns:a16="http://schemas.microsoft.com/office/drawing/2014/main" id="{785A1612-CB71-71E7-0A11-706242282884}"/>
              </a:ext>
            </a:extLst>
          </p:cNvPr>
          <p:cNvPicPr>
            <a:picLocks noChangeAspect="1"/>
          </p:cNvPicPr>
          <p:nvPr/>
        </p:nvPicPr>
        <p:blipFill>
          <a:blip r:embed="rId7"/>
          <a:stretch>
            <a:fillRect/>
          </a:stretch>
        </p:blipFill>
        <p:spPr>
          <a:xfrm>
            <a:off x="6533054" y="1401860"/>
            <a:ext cx="292081" cy="773725"/>
          </a:xfrm>
          <a:prstGeom prst="rect">
            <a:avLst/>
          </a:prstGeom>
        </p:spPr>
      </p:pic>
      <p:pic>
        <p:nvPicPr>
          <p:cNvPr id="59" name="Picture 58">
            <a:extLst>
              <a:ext uri="{FF2B5EF4-FFF2-40B4-BE49-F238E27FC236}">
                <a16:creationId xmlns:a16="http://schemas.microsoft.com/office/drawing/2014/main" id="{7DED3391-82C4-6043-BA4E-7A01D13256EC}"/>
              </a:ext>
            </a:extLst>
          </p:cNvPr>
          <p:cNvPicPr>
            <a:picLocks noChangeAspect="1"/>
          </p:cNvPicPr>
          <p:nvPr/>
        </p:nvPicPr>
        <p:blipFill>
          <a:blip r:embed="rId4"/>
          <a:stretch>
            <a:fillRect/>
          </a:stretch>
        </p:blipFill>
        <p:spPr>
          <a:xfrm>
            <a:off x="7187108" y="1417910"/>
            <a:ext cx="1475291" cy="1750100"/>
          </a:xfrm>
          <a:prstGeom prst="rect">
            <a:avLst/>
          </a:prstGeom>
        </p:spPr>
      </p:pic>
      <p:pic>
        <p:nvPicPr>
          <p:cNvPr id="60" name="Picture 59">
            <a:extLst>
              <a:ext uri="{FF2B5EF4-FFF2-40B4-BE49-F238E27FC236}">
                <a16:creationId xmlns:a16="http://schemas.microsoft.com/office/drawing/2014/main" id="{A7892383-1990-FD36-483B-74BA3DE4EFD4}"/>
              </a:ext>
            </a:extLst>
          </p:cNvPr>
          <p:cNvPicPr>
            <a:picLocks noChangeAspect="1"/>
          </p:cNvPicPr>
          <p:nvPr/>
        </p:nvPicPr>
        <p:blipFill>
          <a:blip r:embed="rId7"/>
          <a:stretch>
            <a:fillRect/>
          </a:stretch>
        </p:blipFill>
        <p:spPr>
          <a:xfrm>
            <a:off x="8447043" y="1417910"/>
            <a:ext cx="292081" cy="773725"/>
          </a:xfrm>
          <a:prstGeom prst="rect">
            <a:avLst/>
          </a:prstGeom>
        </p:spPr>
      </p:pic>
      <p:sp>
        <p:nvSpPr>
          <p:cNvPr id="61" name="Rectangle 60">
            <a:extLst>
              <a:ext uri="{FF2B5EF4-FFF2-40B4-BE49-F238E27FC236}">
                <a16:creationId xmlns:a16="http://schemas.microsoft.com/office/drawing/2014/main" id="{AA5206B5-0EB7-41CC-4BBB-A33B3145B262}"/>
              </a:ext>
            </a:extLst>
          </p:cNvPr>
          <p:cNvSpPr/>
          <p:nvPr/>
        </p:nvSpPr>
        <p:spPr>
          <a:xfrm>
            <a:off x="1452391" y="3155481"/>
            <a:ext cx="1737360" cy="822960"/>
          </a:xfrm>
          <a:prstGeom prst="rect">
            <a:avLst/>
          </a:prstGeom>
          <a:solidFill>
            <a:srgbClr val="5F574F"/>
          </a:solidFill>
          <a:ln w="25400" cap="flat" cmpd="sng" algn="ctr">
            <a:solidFill>
              <a:srgbClr val="5F574F">
                <a:shade val="50000"/>
              </a:srgbClr>
            </a:solidFill>
            <a:prstDash val="solid"/>
          </a:ln>
          <a:effectLst/>
        </p:spPr>
        <p:txBody>
          <a:bodyPr rtlCol="0" anchor="ctr"/>
          <a:lstStyle/>
          <a:p>
            <a:pPr>
              <a:defRPr/>
            </a:pPr>
            <a:r>
              <a:rPr lang="en-US" sz="1600" b="1" kern="0" dirty="0">
                <a:solidFill>
                  <a:srgbClr val="FFFFFF"/>
                </a:solidFill>
                <a:latin typeface="Arial"/>
                <a:sym typeface="Arial"/>
              </a:rPr>
              <a:t>Day 1 </a:t>
            </a:r>
          </a:p>
          <a:p>
            <a:pPr>
              <a:defRPr/>
            </a:pPr>
            <a:r>
              <a:rPr lang="en-US" sz="1600" b="1" kern="0" dirty="0">
                <a:solidFill>
                  <a:srgbClr val="FFFFFF"/>
                </a:solidFill>
                <a:latin typeface="Arial"/>
                <a:sym typeface="Arial"/>
              </a:rPr>
              <a:t>(admit)</a:t>
            </a:r>
          </a:p>
          <a:p>
            <a:pPr>
              <a:defRPr/>
            </a:pPr>
            <a:r>
              <a:rPr lang="en-US" sz="1600" kern="0" dirty="0" err="1">
                <a:solidFill>
                  <a:srgbClr val="FFFFFF"/>
                </a:solidFill>
                <a:latin typeface="Arial"/>
                <a:sym typeface="Arial"/>
              </a:rPr>
              <a:t>SCr</a:t>
            </a:r>
            <a:r>
              <a:rPr lang="en-US" sz="1600" kern="0" dirty="0">
                <a:solidFill>
                  <a:srgbClr val="FFFFFF"/>
                </a:solidFill>
                <a:latin typeface="Arial"/>
                <a:sym typeface="Arial"/>
              </a:rPr>
              <a:t>: 0.4 mg/dL</a:t>
            </a:r>
          </a:p>
        </p:txBody>
      </p:sp>
      <p:sp>
        <p:nvSpPr>
          <p:cNvPr id="62" name="Rectangle 61">
            <a:extLst>
              <a:ext uri="{FF2B5EF4-FFF2-40B4-BE49-F238E27FC236}">
                <a16:creationId xmlns:a16="http://schemas.microsoft.com/office/drawing/2014/main" id="{3039AFEB-4070-80A1-AFA3-B22079BDA182}"/>
              </a:ext>
            </a:extLst>
          </p:cNvPr>
          <p:cNvSpPr/>
          <p:nvPr/>
        </p:nvSpPr>
        <p:spPr>
          <a:xfrm>
            <a:off x="3331666" y="3150831"/>
            <a:ext cx="1737360" cy="822960"/>
          </a:xfrm>
          <a:prstGeom prst="rect">
            <a:avLst/>
          </a:prstGeom>
          <a:solidFill>
            <a:srgbClr val="5F574F"/>
          </a:solidFill>
          <a:ln w="25400" cap="flat" cmpd="sng" algn="ctr">
            <a:solidFill>
              <a:srgbClr val="5F574F">
                <a:shade val="50000"/>
              </a:srgbClr>
            </a:solidFill>
            <a:prstDash val="solid"/>
          </a:ln>
          <a:effectLst/>
        </p:spPr>
        <p:txBody>
          <a:bodyPr rtlCol="0" anchor="ctr"/>
          <a:lstStyle/>
          <a:p>
            <a:pPr>
              <a:defRPr/>
            </a:pPr>
            <a:r>
              <a:rPr lang="en-US" sz="1600" b="1" kern="0" dirty="0">
                <a:solidFill>
                  <a:srgbClr val="FFFFFF"/>
                </a:solidFill>
                <a:latin typeface="Arial"/>
                <a:sym typeface="Arial"/>
              </a:rPr>
              <a:t>Day 2</a:t>
            </a:r>
          </a:p>
          <a:p>
            <a:pPr>
              <a:defRPr/>
            </a:pPr>
            <a:endParaRPr lang="en-US" sz="1600" b="1" kern="0" dirty="0">
              <a:solidFill>
                <a:srgbClr val="FFFFFF"/>
              </a:solidFill>
              <a:latin typeface="Arial"/>
              <a:sym typeface="Arial"/>
            </a:endParaRPr>
          </a:p>
          <a:p>
            <a:pPr>
              <a:defRPr/>
            </a:pPr>
            <a:r>
              <a:rPr lang="en-US" sz="1600" kern="0" dirty="0" err="1">
                <a:solidFill>
                  <a:srgbClr val="FFFFFF"/>
                </a:solidFill>
                <a:latin typeface="Arial"/>
                <a:sym typeface="Arial"/>
              </a:rPr>
              <a:t>SCr</a:t>
            </a:r>
            <a:r>
              <a:rPr lang="en-US" sz="1600" kern="0" dirty="0">
                <a:solidFill>
                  <a:srgbClr val="FFFFFF"/>
                </a:solidFill>
                <a:latin typeface="Arial"/>
                <a:sym typeface="Arial"/>
              </a:rPr>
              <a:t>: 0.7 mg/dL</a:t>
            </a:r>
          </a:p>
        </p:txBody>
      </p:sp>
      <p:sp>
        <p:nvSpPr>
          <p:cNvPr id="63" name="Rectangle 62">
            <a:extLst>
              <a:ext uri="{FF2B5EF4-FFF2-40B4-BE49-F238E27FC236}">
                <a16:creationId xmlns:a16="http://schemas.microsoft.com/office/drawing/2014/main" id="{DC55C442-1A2D-38BE-A7F7-AE2B1D8679B1}"/>
              </a:ext>
            </a:extLst>
          </p:cNvPr>
          <p:cNvSpPr/>
          <p:nvPr/>
        </p:nvSpPr>
        <p:spPr>
          <a:xfrm>
            <a:off x="5206244" y="3149011"/>
            <a:ext cx="1737360" cy="822960"/>
          </a:xfrm>
          <a:prstGeom prst="rect">
            <a:avLst/>
          </a:prstGeom>
          <a:solidFill>
            <a:srgbClr val="5F574F"/>
          </a:solidFill>
          <a:ln w="25400" cap="flat" cmpd="sng" algn="ctr">
            <a:solidFill>
              <a:srgbClr val="5F574F">
                <a:shade val="50000"/>
              </a:srgbClr>
            </a:solidFill>
            <a:prstDash val="solid"/>
          </a:ln>
          <a:effectLst/>
        </p:spPr>
        <p:txBody>
          <a:bodyPr rtlCol="0" anchor="ctr"/>
          <a:lstStyle/>
          <a:p>
            <a:pPr>
              <a:defRPr/>
            </a:pPr>
            <a:r>
              <a:rPr lang="en-US" sz="1600" b="1" kern="0" dirty="0">
                <a:solidFill>
                  <a:srgbClr val="FFFFFF"/>
                </a:solidFill>
                <a:latin typeface="Arial"/>
                <a:sym typeface="Arial"/>
              </a:rPr>
              <a:t>Day 3</a:t>
            </a:r>
          </a:p>
          <a:p>
            <a:pPr>
              <a:defRPr/>
            </a:pPr>
            <a:endParaRPr lang="en-US" sz="1600" b="1" kern="0" dirty="0">
              <a:solidFill>
                <a:srgbClr val="FFFFFF"/>
              </a:solidFill>
              <a:latin typeface="Arial"/>
              <a:sym typeface="Arial"/>
            </a:endParaRPr>
          </a:p>
          <a:p>
            <a:pPr>
              <a:defRPr/>
            </a:pPr>
            <a:r>
              <a:rPr lang="en-US" sz="1600" kern="0" dirty="0" err="1">
                <a:solidFill>
                  <a:srgbClr val="FFFFFF"/>
                </a:solidFill>
                <a:latin typeface="Arial"/>
                <a:sym typeface="Arial"/>
              </a:rPr>
              <a:t>SCr</a:t>
            </a:r>
            <a:r>
              <a:rPr lang="en-US" sz="1600" kern="0" dirty="0">
                <a:solidFill>
                  <a:srgbClr val="FFFFFF"/>
                </a:solidFill>
                <a:latin typeface="Arial"/>
                <a:sym typeface="Arial"/>
              </a:rPr>
              <a:t>: 0.9 mg/dL</a:t>
            </a:r>
          </a:p>
        </p:txBody>
      </p:sp>
      <p:sp>
        <p:nvSpPr>
          <p:cNvPr id="64" name="Rectangle 63">
            <a:extLst>
              <a:ext uri="{FF2B5EF4-FFF2-40B4-BE49-F238E27FC236}">
                <a16:creationId xmlns:a16="http://schemas.microsoft.com/office/drawing/2014/main" id="{9177CEB5-D3F0-F070-9C04-065C73935A18}"/>
              </a:ext>
            </a:extLst>
          </p:cNvPr>
          <p:cNvSpPr/>
          <p:nvPr/>
        </p:nvSpPr>
        <p:spPr>
          <a:xfrm>
            <a:off x="7078489" y="3157036"/>
            <a:ext cx="1737360" cy="822960"/>
          </a:xfrm>
          <a:prstGeom prst="rect">
            <a:avLst/>
          </a:prstGeom>
          <a:solidFill>
            <a:srgbClr val="5F574F"/>
          </a:solidFill>
          <a:ln w="25400" cap="flat" cmpd="sng" algn="ctr">
            <a:solidFill>
              <a:srgbClr val="5F574F">
                <a:shade val="50000"/>
              </a:srgbClr>
            </a:solidFill>
            <a:prstDash val="solid"/>
          </a:ln>
          <a:effectLst/>
        </p:spPr>
        <p:txBody>
          <a:bodyPr rtlCol="0" anchor="ctr"/>
          <a:lstStyle/>
          <a:p>
            <a:pPr>
              <a:defRPr/>
            </a:pPr>
            <a:r>
              <a:rPr lang="en-US" sz="1600" b="1" kern="0" dirty="0">
                <a:solidFill>
                  <a:srgbClr val="FFFFFF"/>
                </a:solidFill>
                <a:latin typeface="Arial"/>
                <a:sym typeface="Arial"/>
              </a:rPr>
              <a:t>Day 4</a:t>
            </a:r>
          </a:p>
          <a:p>
            <a:pPr>
              <a:defRPr/>
            </a:pPr>
            <a:endParaRPr lang="en-US" sz="1600" b="1" kern="0" dirty="0">
              <a:solidFill>
                <a:srgbClr val="FFFFFF"/>
              </a:solidFill>
              <a:latin typeface="Arial"/>
              <a:sym typeface="Arial"/>
            </a:endParaRPr>
          </a:p>
          <a:p>
            <a:pPr>
              <a:defRPr/>
            </a:pPr>
            <a:r>
              <a:rPr lang="en-US" sz="1600" kern="0" dirty="0" err="1">
                <a:solidFill>
                  <a:srgbClr val="FFFFFF"/>
                </a:solidFill>
                <a:latin typeface="Arial"/>
                <a:sym typeface="Arial"/>
              </a:rPr>
              <a:t>SCr</a:t>
            </a:r>
            <a:r>
              <a:rPr lang="en-US" sz="1600" kern="0" dirty="0">
                <a:solidFill>
                  <a:srgbClr val="FFFFFF"/>
                </a:solidFill>
                <a:latin typeface="Arial"/>
                <a:sym typeface="Arial"/>
              </a:rPr>
              <a:t>: 0.6 mg/dL</a:t>
            </a:r>
          </a:p>
        </p:txBody>
      </p:sp>
      <p:sp>
        <p:nvSpPr>
          <p:cNvPr id="65" name="Rectangle 64">
            <a:extLst>
              <a:ext uri="{FF2B5EF4-FFF2-40B4-BE49-F238E27FC236}">
                <a16:creationId xmlns:a16="http://schemas.microsoft.com/office/drawing/2014/main" id="{66082F1A-993B-5975-A9C2-C0B88D75EC85}"/>
              </a:ext>
            </a:extLst>
          </p:cNvPr>
          <p:cNvSpPr/>
          <p:nvPr/>
        </p:nvSpPr>
        <p:spPr>
          <a:xfrm>
            <a:off x="8957762" y="3130037"/>
            <a:ext cx="1737360" cy="822960"/>
          </a:xfrm>
          <a:prstGeom prst="rect">
            <a:avLst/>
          </a:prstGeom>
          <a:solidFill>
            <a:srgbClr val="5F574F"/>
          </a:solidFill>
          <a:ln w="25400" cap="flat" cmpd="sng" algn="ctr">
            <a:solidFill>
              <a:srgbClr val="5F574F">
                <a:shade val="50000"/>
              </a:srgbClr>
            </a:solidFill>
            <a:prstDash val="solid"/>
          </a:ln>
          <a:effectLst/>
        </p:spPr>
        <p:txBody>
          <a:bodyPr rtlCol="0" anchor="ctr"/>
          <a:lstStyle/>
          <a:p>
            <a:pPr>
              <a:defRPr/>
            </a:pPr>
            <a:r>
              <a:rPr lang="en-US" sz="1600" b="1" kern="0" dirty="0">
                <a:solidFill>
                  <a:srgbClr val="FFFFFF"/>
                </a:solidFill>
                <a:latin typeface="Arial"/>
                <a:sym typeface="Arial"/>
              </a:rPr>
              <a:t>Day 5 (discharge)</a:t>
            </a:r>
          </a:p>
          <a:p>
            <a:pPr>
              <a:defRPr/>
            </a:pPr>
            <a:r>
              <a:rPr lang="en-US" sz="1600" kern="0" dirty="0" err="1">
                <a:solidFill>
                  <a:srgbClr val="FFFFFF"/>
                </a:solidFill>
                <a:latin typeface="Arial"/>
                <a:sym typeface="Arial"/>
              </a:rPr>
              <a:t>SCr</a:t>
            </a:r>
            <a:r>
              <a:rPr lang="en-US" sz="1600" kern="0" dirty="0">
                <a:solidFill>
                  <a:srgbClr val="FFFFFF"/>
                </a:solidFill>
                <a:latin typeface="Arial"/>
                <a:sym typeface="Arial"/>
              </a:rPr>
              <a:t>: 0.5 mg/dL</a:t>
            </a:r>
          </a:p>
        </p:txBody>
      </p:sp>
      <p:sp>
        <p:nvSpPr>
          <p:cNvPr id="66" name="Rectangle 65">
            <a:extLst>
              <a:ext uri="{FF2B5EF4-FFF2-40B4-BE49-F238E27FC236}">
                <a16:creationId xmlns:a16="http://schemas.microsoft.com/office/drawing/2014/main" id="{A9A174FB-8FE8-D453-7A1B-9F3DAD7F3EFF}"/>
              </a:ext>
            </a:extLst>
          </p:cNvPr>
          <p:cNvSpPr/>
          <p:nvPr/>
        </p:nvSpPr>
        <p:spPr>
          <a:xfrm>
            <a:off x="1452391" y="3989474"/>
            <a:ext cx="1737360" cy="379482"/>
          </a:xfrm>
          <a:prstGeom prst="rect">
            <a:avLst/>
          </a:prstGeom>
          <a:solidFill>
            <a:srgbClr val="FFFFFF"/>
          </a:solidFill>
          <a:ln w="25400" cap="flat" cmpd="sng" algn="ctr">
            <a:solidFill>
              <a:srgbClr val="5F574F"/>
            </a:solidFill>
            <a:prstDash val="solid"/>
          </a:ln>
          <a:effectLst/>
        </p:spPr>
        <p:txBody>
          <a:bodyPr rtlCol="0" anchor="t"/>
          <a:lstStyle/>
          <a:p>
            <a:pPr>
              <a:defRPr/>
            </a:pPr>
            <a:r>
              <a:rPr lang="en-US" sz="1400" b="1" kern="0" dirty="0">
                <a:solidFill>
                  <a:srgbClr val="5F574F"/>
                </a:solidFill>
                <a:latin typeface="Arial"/>
                <a:sym typeface="Arial"/>
              </a:rPr>
              <a:t>AKI stage </a:t>
            </a:r>
            <a:r>
              <a:rPr lang="en-US" sz="1400" kern="0" dirty="0">
                <a:solidFill>
                  <a:srgbClr val="5F574F"/>
                </a:solidFill>
                <a:latin typeface="Arial"/>
                <a:sym typeface="Arial"/>
              </a:rPr>
              <a:t>= 0</a:t>
            </a:r>
          </a:p>
        </p:txBody>
      </p:sp>
      <p:sp>
        <p:nvSpPr>
          <p:cNvPr id="67" name="Rectangle 66">
            <a:extLst>
              <a:ext uri="{FF2B5EF4-FFF2-40B4-BE49-F238E27FC236}">
                <a16:creationId xmlns:a16="http://schemas.microsoft.com/office/drawing/2014/main" id="{591ED8C6-E600-24C0-48D7-319D41531985}"/>
              </a:ext>
            </a:extLst>
          </p:cNvPr>
          <p:cNvSpPr/>
          <p:nvPr/>
        </p:nvSpPr>
        <p:spPr>
          <a:xfrm>
            <a:off x="3331666" y="3984823"/>
            <a:ext cx="1737360" cy="379482"/>
          </a:xfrm>
          <a:prstGeom prst="rect">
            <a:avLst/>
          </a:prstGeom>
          <a:solidFill>
            <a:srgbClr val="FFFFFF"/>
          </a:solidFill>
          <a:ln w="25400" cap="flat" cmpd="sng" algn="ctr">
            <a:solidFill>
              <a:srgbClr val="5F574F"/>
            </a:solidFill>
            <a:prstDash val="solid"/>
          </a:ln>
          <a:effectLst/>
        </p:spPr>
        <p:txBody>
          <a:bodyPr rtlCol="0" anchor="t"/>
          <a:lstStyle/>
          <a:p>
            <a:pPr>
              <a:defRPr/>
            </a:pPr>
            <a:r>
              <a:rPr lang="en-US" sz="1400" b="1" kern="0" dirty="0">
                <a:solidFill>
                  <a:srgbClr val="5F574F"/>
                </a:solidFill>
                <a:latin typeface="Arial"/>
                <a:sym typeface="Arial"/>
              </a:rPr>
              <a:t>AKI stage </a:t>
            </a:r>
            <a:r>
              <a:rPr lang="en-US" sz="1400" kern="0" dirty="0">
                <a:solidFill>
                  <a:srgbClr val="5F574F"/>
                </a:solidFill>
                <a:latin typeface="Arial"/>
                <a:sym typeface="Arial"/>
              </a:rPr>
              <a:t>= 1</a:t>
            </a:r>
          </a:p>
        </p:txBody>
      </p:sp>
      <p:sp>
        <p:nvSpPr>
          <p:cNvPr id="68" name="Rectangle 67">
            <a:extLst>
              <a:ext uri="{FF2B5EF4-FFF2-40B4-BE49-F238E27FC236}">
                <a16:creationId xmlns:a16="http://schemas.microsoft.com/office/drawing/2014/main" id="{4EC0870F-FB8D-1928-8E46-9AE666F9EB2B}"/>
              </a:ext>
            </a:extLst>
          </p:cNvPr>
          <p:cNvSpPr/>
          <p:nvPr/>
        </p:nvSpPr>
        <p:spPr>
          <a:xfrm>
            <a:off x="5206243" y="3984823"/>
            <a:ext cx="1737360" cy="384516"/>
          </a:xfrm>
          <a:prstGeom prst="rect">
            <a:avLst/>
          </a:prstGeom>
          <a:solidFill>
            <a:srgbClr val="FFFFFF"/>
          </a:solidFill>
          <a:ln w="25400" cap="flat" cmpd="sng" algn="ctr">
            <a:solidFill>
              <a:srgbClr val="5F574F"/>
            </a:solidFill>
            <a:prstDash val="solid"/>
          </a:ln>
          <a:effectLst/>
        </p:spPr>
        <p:txBody>
          <a:bodyPr rtlCol="0" anchor="t"/>
          <a:lstStyle/>
          <a:p>
            <a:pPr>
              <a:defRPr/>
            </a:pPr>
            <a:r>
              <a:rPr lang="en-US" sz="1400" b="1" kern="0" dirty="0">
                <a:solidFill>
                  <a:srgbClr val="5F574F"/>
                </a:solidFill>
                <a:latin typeface="Arial"/>
                <a:sym typeface="Arial"/>
              </a:rPr>
              <a:t>AKI stage </a:t>
            </a:r>
            <a:r>
              <a:rPr lang="en-US" sz="1400" kern="0" dirty="0">
                <a:solidFill>
                  <a:srgbClr val="5F574F"/>
                </a:solidFill>
                <a:latin typeface="Arial"/>
                <a:sym typeface="Arial"/>
              </a:rPr>
              <a:t>= 2</a:t>
            </a:r>
          </a:p>
        </p:txBody>
      </p:sp>
      <p:sp>
        <p:nvSpPr>
          <p:cNvPr id="69" name="Rectangle 68">
            <a:extLst>
              <a:ext uri="{FF2B5EF4-FFF2-40B4-BE49-F238E27FC236}">
                <a16:creationId xmlns:a16="http://schemas.microsoft.com/office/drawing/2014/main" id="{3A023271-F3E2-AD5D-16D8-14DBD407E5C5}"/>
              </a:ext>
            </a:extLst>
          </p:cNvPr>
          <p:cNvSpPr/>
          <p:nvPr/>
        </p:nvSpPr>
        <p:spPr>
          <a:xfrm>
            <a:off x="7078487" y="3984823"/>
            <a:ext cx="1737360" cy="385687"/>
          </a:xfrm>
          <a:prstGeom prst="rect">
            <a:avLst/>
          </a:prstGeom>
          <a:solidFill>
            <a:srgbClr val="FFFFFF"/>
          </a:solidFill>
          <a:ln w="25400" cap="flat" cmpd="sng" algn="ctr">
            <a:solidFill>
              <a:srgbClr val="5F574F"/>
            </a:solidFill>
            <a:prstDash val="solid"/>
          </a:ln>
          <a:effectLst/>
        </p:spPr>
        <p:txBody>
          <a:bodyPr rtlCol="0" anchor="t"/>
          <a:lstStyle/>
          <a:p>
            <a:pPr>
              <a:defRPr/>
            </a:pPr>
            <a:r>
              <a:rPr lang="en-US" sz="1400" b="1" kern="0" dirty="0">
                <a:solidFill>
                  <a:srgbClr val="5F574F"/>
                </a:solidFill>
                <a:latin typeface="Arial"/>
                <a:sym typeface="Arial"/>
              </a:rPr>
              <a:t>AKI stage </a:t>
            </a:r>
            <a:r>
              <a:rPr lang="en-US" sz="1400" kern="0" dirty="0">
                <a:solidFill>
                  <a:srgbClr val="5F574F"/>
                </a:solidFill>
                <a:latin typeface="Arial"/>
                <a:sym typeface="Arial"/>
              </a:rPr>
              <a:t>= 1</a:t>
            </a:r>
          </a:p>
        </p:txBody>
      </p:sp>
      <p:sp>
        <p:nvSpPr>
          <p:cNvPr id="70" name="Rectangle 69">
            <a:extLst>
              <a:ext uri="{FF2B5EF4-FFF2-40B4-BE49-F238E27FC236}">
                <a16:creationId xmlns:a16="http://schemas.microsoft.com/office/drawing/2014/main" id="{5E58959C-FEFA-F5CC-AFEB-EB641189B557}"/>
              </a:ext>
            </a:extLst>
          </p:cNvPr>
          <p:cNvSpPr/>
          <p:nvPr/>
        </p:nvSpPr>
        <p:spPr>
          <a:xfrm>
            <a:off x="8957762" y="3947150"/>
            <a:ext cx="1737360" cy="385687"/>
          </a:xfrm>
          <a:prstGeom prst="rect">
            <a:avLst/>
          </a:prstGeom>
          <a:solidFill>
            <a:srgbClr val="FFFFFF"/>
          </a:solidFill>
          <a:ln w="25400" cap="flat" cmpd="sng" algn="ctr">
            <a:solidFill>
              <a:srgbClr val="5F574F"/>
            </a:solidFill>
            <a:prstDash val="solid"/>
          </a:ln>
          <a:effectLst/>
        </p:spPr>
        <p:txBody>
          <a:bodyPr rtlCol="0" anchor="t"/>
          <a:lstStyle/>
          <a:p>
            <a:pPr>
              <a:defRPr/>
            </a:pPr>
            <a:r>
              <a:rPr lang="en-US" sz="1400" b="1" kern="0" dirty="0">
                <a:solidFill>
                  <a:srgbClr val="5F574F"/>
                </a:solidFill>
                <a:latin typeface="Arial"/>
                <a:sym typeface="Arial"/>
              </a:rPr>
              <a:t>AKI stage </a:t>
            </a:r>
            <a:r>
              <a:rPr lang="en-US" sz="1400" kern="0" dirty="0">
                <a:solidFill>
                  <a:srgbClr val="5F574F"/>
                </a:solidFill>
                <a:latin typeface="Arial"/>
                <a:sym typeface="Arial"/>
              </a:rPr>
              <a:t>= 0</a:t>
            </a:r>
          </a:p>
        </p:txBody>
      </p:sp>
      <p:sp>
        <p:nvSpPr>
          <p:cNvPr id="71" name="TextBox 70">
            <a:extLst>
              <a:ext uri="{FF2B5EF4-FFF2-40B4-BE49-F238E27FC236}">
                <a16:creationId xmlns:a16="http://schemas.microsoft.com/office/drawing/2014/main" id="{1024A458-1242-F125-EDA1-E5DCC4F20C2C}"/>
              </a:ext>
            </a:extLst>
          </p:cNvPr>
          <p:cNvSpPr txBox="1"/>
          <p:nvPr/>
        </p:nvSpPr>
        <p:spPr>
          <a:xfrm>
            <a:off x="934753" y="4871688"/>
            <a:ext cx="4313825" cy="923330"/>
          </a:xfrm>
          <a:prstGeom prst="rect">
            <a:avLst/>
          </a:prstGeom>
          <a:solidFill>
            <a:srgbClr val="8C1515"/>
          </a:solidFill>
          <a:ln w="38100" cap="flat" cmpd="sng" algn="ctr">
            <a:noFill/>
            <a:prstDash val="solid"/>
          </a:ln>
          <a:effectLst/>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FFFFFF"/>
                </a:solidFill>
                <a:effectLst/>
                <a:uLnTx/>
                <a:uFillTx/>
                <a:latin typeface="Arial"/>
                <a:sym typeface="Arial"/>
              </a:rPr>
              <a:t>Without model</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Arial"/>
                <a:sym typeface="Arial"/>
              </a:rPr>
              <a:t>AKI resolved by discharge, so no outpatient nephrology visits</a:t>
            </a:r>
          </a:p>
        </p:txBody>
      </p:sp>
      <p:sp>
        <p:nvSpPr>
          <p:cNvPr id="72" name="TextBox 71">
            <a:extLst>
              <a:ext uri="{FF2B5EF4-FFF2-40B4-BE49-F238E27FC236}">
                <a16:creationId xmlns:a16="http://schemas.microsoft.com/office/drawing/2014/main" id="{15093D8B-A3BB-475F-3A5B-3237B85A71CB}"/>
              </a:ext>
            </a:extLst>
          </p:cNvPr>
          <p:cNvSpPr txBox="1"/>
          <p:nvPr/>
        </p:nvSpPr>
        <p:spPr>
          <a:xfrm>
            <a:off x="3242750" y="4406292"/>
            <a:ext cx="1915189" cy="307777"/>
          </a:xfrm>
          <a:prstGeom prst="rect">
            <a:avLst/>
          </a:prstGeom>
          <a:noFill/>
        </p:spPr>
        <p:txBody>
          <a:bodyPr wrap="square" rtlCol="0">
            <a:spAutoFit/>
          </a:bodyPr>
          <a:lstStyle/>
          <a:p>
            <a:pPr algn="ctr"/>
            <a:r>
              <a:rPr lang="en-US" sz="1400" b="1" kern="0" dirty="0">
                <a:solidFill>
                  <a:srgbClr val="5AB648">
                    <a:lumMod val="75000"/>
                  </a:srgbClr>
                </a:solidFill>
                <a:latin typeface="Arial"/>
                <a:cs typeface="Arial"/>
                <a:sym typeface="Arial"/>
              </a:rPr>
              <a:t>Begin AKI treatment</a:t>
            </a:r>
          </a:p>
        </p:txBody>
      </p:sp>
      <p:sp>
        <p:nvSpPr>
          <p:cNvPr id="73" name="TextBox 72">
            <a:extLst>
              <a:ext uri="{FF2B5EF4-FFF2-40B4-BE49-F238E27FC236}">
                <a16:creationId xmlns:a16="http://schemas.microsoft.com/office/drawing/2014/main" id="{B92436BB-3417-9965-BDF5-D7FAC019C5D7}"/>
              </a:ext>
            </a:extLst>
          </p:cNvPr>
          <p:cNvSpPr txBox="1"/>
          <p:nvPr/>
        </p:nvSpPr>
        <p:spPr>
          <a:xfrm>
            <a:off x="8868847" y="4386883"/>
            <a:ext cx="1915189" cy="307777"/>
          </a:xfrm>
          <a:prstGeom prst="rect">
            <a:avLst/>
          </a:prstGeom>
          <a:noFill/>
        </p:spPr>
        <p:txBody>
          <a:bodyPr wrap="square" rtlCol="0">
            <a:spAutoFit/>
          </a:bodyPr>
          <a:lstStyle/>
          <a:p>
            <a:pPr algn="ctr"/>
            <a:r>
              <a:rPr lang="en-US" sz="1400" b="1" kern="0" dirty="0">
                <a:solidFill>
                  <a:srgbClr val="5AB648">
                    <a:lumMod val="75000"/>
                  </a:srgbClr>
                </a:solidFill>
                <a:latin typeface="Arial"/>
                <a:cs typeface="Arial"/>
                <a:sym typeface="Arial"/>
              </a:rPr>
              <a:t>End AKI treatment</a:t>
            </a:r>
          </a:p>
        </p:txBody>
      </p:sp>
      <p:sp>
        <p:nvSpPr>
          <p:cNvPr id="74" name="TextBox 73">
            <a:extLst>
              <a:ext uri="{FF2B5EF4-FFF2-40B4-BE49-F238E27FC236}">
                <a16:creationId xmlns:a16="http://schemas.microsoft.com/office/drawing/2014/main" id="{A339CAEF-A4AA-4BE8-293F-07A670644CC2}"/>
              </a:ext>
            </a:extLst>
          </p:cNvPr>
          <p:cNvSpPr txBox="1"/>
          <p:nvPr/>
        </p:nvSpPr>
        <p:spPr>
          <a:xfrm>
            <a:off x="5585333" y="4871688"/>
            <a:ext cx="5723419" cy="923330"/>
          </a:xfrm>
          <a:prstGeom prst="rect">
            <a:avLst/>
          </a:prstGeom>
          <a:solidFill>
            <a:srgbClr val="175E54"/>
          </a:solidFill>
          <a:ln w="38100" cap="flat" cmpd="sng" algn="ctr">
            <a:noFill/>
            <a:prstDash val="solid"/>
          </a:ln>
          <a:effectLst/>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FFFFFF"/>
                </a:solidFill>
                <a:effectLst/>
                <a:uLnTx/>
                <a:uFillTx/>
                <a:latin typeface="Arial"/>
                <a:sym typeface="Arial"/>
              </a:rPr>
              <a:t>With model</a:t>
            </a:r>
            <a:endParaRPr kumimoji="0" lang="en-US" sz="1800" b="0" i="0" u="none" strike="noStrike" kern="0" cap="none" spc="0" normalizeH="0" baseline="0" noProof="0" dirty="0">
              <a:ln>
                <a:noFill/>
              </a:ln>
              <a:solidFill>
                <a:srgbClr val="FFFFFF"/>
              </a:solidFill>
              <a:effectLst/>
              <a:uLnTx/>
              <a:uFillTx/>
              <a:latin typeface="Arial"/>
              <a:sym typeface="Arial"/>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Arial"/>
                <a:sym typeface="Arial"/>
              </a:rPr>
              <a:t>Risk score generated and sent to AKI survivor’s clinic</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Arial"/>
                <a:sym typeface="Arial"/>
              </a:rPr>
              <a:t>Highest-risk patients contacted and enrolled</a:t>
            </a:r>
          </a:p>
        </p:txBody>
      </p:sp>
    </p:spTree>
    <p:extLst>
      <p:ext uri="{BB962C8B-B14F-4D97-AF65-F5344CB8AC3E}">
        <p14:creationId xmlns:p14="http://schemas.microsoft.com/office/powerpoint/2010/main" val="24469185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6"/>
                                        </p:tgtEl>
                                        <p:attrNameLst>
                                          <p:attrName>style.visibility</p:attrName>
                                        </p:attrNameLst>
                                      </p:cBhvr>
                                      <p:to>
                                        <p:strVal val="visible"/>
                                      </p:to>
                                    </p:set>
                                    <p:animEffect transition="in" filter="fade">
                                      <p:cBhvr>
                                        <p:cTn id="7" dur="500"/>
                                        <p:tgtEl>
                                          <p:spTgt spid="66"/>
                                        </p:tgtEl>
                                      </p:cBhvr>
                                    </p:animEffect>
                                  </p:childTnLst>
                                </p:cTn>
                              </p:par>
                              <p:par>
                                <p:cTn id="8" presetID="1" presetClass="entr" presetSubtype="0" fill="hold" nodeType="withEffect">
                                  <p:stCondLst>
                                    <p:cond delay="0"/>
                                  </p:stCondLst>
                                  <p:childTnLst>
                                    <p:set>
                                      <p:cBhvr>
                                        <p:cTn id="9" dur="1" fill="hold">
                                          <p:stCondLst>
                                            <p:cond delay="0"/>
                                          </p:stCondLst>
                                        </p:cTn>
                                        <p:tgtEl>
                                          <p:spTgt spid="66">
                                            <p:txEl>
                                              <p:pRg st="0" end="0"/>
                                            </p:txEl>
                                          </p:spTgt>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67"/>
                                        </p:tgtEl>
                                        <p:attrNameLst>
                                          <p:attrName>style.visibility</p:attrName>
                                        </p:attrNameLst>
                                      </p:cBhvr>
                                      <p:to>
                                        <p:strVal val="visible"/>
                                      </p:to>
                                    </p:set>
                                    <p:animEffect transition="in" filter="fade">
                                      <p:cBhvr>
                                        <p:cTn id="14" dur="500"/>
                                        <p:tgtEl>
                                          <p:spTgt spid="67"/>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72"/>
                                        </p:tgtEl>
                                        <p:attrNameLst>
                                          <p:attrName>style.visibility</p:attrName>
                                        </p:attrNameLst>
                                      </p:cBhvr>
                                      <p:to>
                                        <p:strVal val="visible"/>
                                      </p:to>
                                    </p:set>
                                    <p:animEffect transition="in" filter="fade">
                                      <p:cBhvr>
                                        <p:cTn id="17" dur="500"/>
                                        <p:tgtEl>
                                          <p:spTgt spid="72"/>
                                        </p:tgtEl>
                                      </p:cBhvr>
                                    </p:animEffect>
                                  </p:childTnLst>
                                </p:cTn>
                              </p:par>
                              <p:par>
                                <p:cTn id="18" presetID="1" presetClass="entr" presetSubtype="0" fill="hold" nodeType="withEffect">
                                  <p:stCondLst>
                                    <p:cond delay="0"/>
                                  </p:stCondLst>
                                  <p:childTnLst>
                                    <p:set>
                                      <p:cBhvr>
                                        <p:cTn id="19" dur="1" fill="hold">
                                          <p:stCondLst>
                                            <p:cond delay="0"/>
                                          </p:stCondLst>
                                        </p:cTn>
                                        <p:tgtEl>
                                          <p:spTgt spid="67">
                                            <p:txEl>
                                              <p:pRg st="0" end="0"/>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68"/>
                                        </p:tgtEl>
                                        <p:attrNameLst>
                                          <p:attrName>style.visibility</p:attrName>
                                        </p:attrNameLst>
                                      </p:cBhvr>
                                      <p:to>
                                        <p:strVal val="visible"/>
                                      </p:to>
                                    </p:set>
                                    <p:animEffect transition="in" filter="fade">
                                      <p:cBhvr>
                                        <p:cTn id="24" dur="500"/>
                                        <p:tgtEl>
                                          <p:spTgt spid="68"/>
                                        </p:tgtEl>
                                      </p:cBhvr>
                                    </p:animEffect>
                                  </p:childTnLst>
                                </p:cTn>
                              </p:par>
                              <p:par>
                                <p:cTn id="25" presetID="1" presetClass="entr" presetSubtype="0" fill="hold" nodeType="withEffect">
                                  <p:stCondLst>
                                    <p:cond delay="0"/>
                                  </p:stCondLst>
                                  <p:childTnLst>
                                    <p:set>
                                      <p:cBhvr>
                                        <p:cTn id="26" dur="1" fill="hold">
                                          <p:stCondLst>
                                            <p:cond delay="0"/>
                                          </p:stCondLst>
                                        </p:cTn>
                                        <p:tgtEl>
                                          <p:spTgt spid="68">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69"/>
                                        </p:tgtEl>
                                        <p:attrNameLst>
                                          <p:attrName>style.visibility</p:attrName>
                                        </p:attrNameLst>
                                      </p:cBhvr>
                                      <p:to>
                                        <p:strVal val="visible"/>
                                      </p:to>
                                    </p:set>
                                    <p:animEffect transition="in" filter="fade">
                                      <p:cBhvr>
                                        <p:cTn id="31" dur="500"/>
                                        <p:tgtEl>
                                          <p:spTgt spid="69"/>
                                        </p:tgtEl>
                                      </p:cBhvr>
                                    </p:animEffect>
                                  </p:childTnLst>
                                </p:cTn>
                              </p:par>
                              <p:par>
                                <p:cTn id="32" presetID="1" presetClass="entr" presetSubtype="0" fill="hold" nodeType="withEffect">
                                  <p:stCondLst>
                                    <p:cond delay="0"/>
                                  </p:stCondLst>
                                  <p:childTnLst>
                                    <p:set>
                                      <p:cBhvr>
                                        <p:cTn id="33" dur="1" fill="hold">
                                          <p:stCondLst>
                                            <p:cond delay="0"/>
                                          </p:stCondLst>
                                        </p:cTn>
                                        <p:tgtEl>
                                          <p:spTgt spid="69">
                                            <p:txEl>
                                              <p:pRg st="0" end="0"/>
                                            </p:txEl>
                                          </p:spTgt>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70"/>
                                        </p:tgtEl>
                                        <p:attrNameLst>
                                          <p:attrName>style.visibility</p:attrName>
                                        </p:attrNameLst>
                                      </p:cBhvr>
                                      <p:to>
                                        <p:strVal val="visible"/>
                                      </p:to>
                                    </p:set>
                                    <p:animEffect transition="in" filter="fade">
                                      <p:cBhvr>
                                        <p:cTn id="38" dur="500"/>
                                        <p:tgtEl>
                                          <p:spTgt spid="70"/>
                                        </p:tgtEl>
                                      </p:cBhvr>
                                    </p:animEffect>
                                  </p:childTnLst>
                                </p:cTn>
                              </p:par>
                              <p:par>
                                <p:cTn id="39" presetID="1" presetClass="entr" presetSubtype="0" fill="hold" nodeType="withEffect">
                                  <p:stCondLst>
                                    <p:cond delay="0"/>
                                  </p:stCondLst>
                                  <p:childTnLst>
                                    <p:set>
                                      <p:cBhvr>
                                        <p:cTn id="40" dur="1" fill="hold">
                                          <p:stCondLst>
                                            <p:cond delay="0"/>
                                          </p:stCondLst>
                                        </p:cTn>
                                        <p:tgtEl>
                                          <p:spTgt spid="70">
                                            <p:txEl>
                                              <p:pRg st="0" end="0"/>
                                            </p:txEl>
                                          </p:spTgt>
                                        </p:tgtEl>
                                        <p:attrNameLst>
                                          <p:attrName>style.visibility</p:attrName>
                                        </p:attrNameLst>
                                      </p:cBhvr>
                                      <p:to>
                                        <p:strVal val="visible"/>
                                      </p:to>
                                    </p:set>
                                  </p:childTnLst>
                                </p:cTn>
                              </p:par>
                              <p:par>
                                <p:cTn id="41" presetID="10" presetClass="entr" presetSubtype="0" fill="hold" grpId="0" nodeType="withEffect">
                                  <p:stCondLst>
                                    <p:cond delay="0"/>
                                  </p:stCondLst>
                                  <p:childTnLst>
                                    <p:set>
                                      <p:cBhvr>
                                        <p:cTn id="42" dur="1" fill="hold">
                                          <p:stCondLst>
                                            <p:cond delay="0"/>
                                          </p:stCondLst>
                                        </p:cTn>
                                        <p:tgtEl>
                                          <p:spTgt spid="73"/>
                                        </p:tgtEl>
                                        <p:attrNameLst>
                                          <p:attrName>style.visibility</p:attrName>
                                        </p:attrNameLst>
                                      </p:cBhvr>
                                      <p:to>
                                        <p:strVal val="visible"/>
                                      </p:to>
                                    </p:set>
                                    <p:animEffect transition="in" filter="fade">
                                      <p:cBhvr>
                                        <p:cTn id="43" dur="500"/>
                                        <p:tgtEl>
                                          <p:spTgt spid="73"/>
                                        </p:tgtEl>
                                      </p:cBhvr>
                                    </p:animEffec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71"/>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animBg="1"/>
      <p:bldP spid="67" grpId="0" animBg="1"/>
      <p:bldP spid="68" grpId="0" animBg="1"/>
      <p:bldP spid="69" grpId="0" animBg="1"/>
      <p:bldP spid="70" grpId="0" animBg="1"/>
      <p:bldP spid="71" grpId="0" animBg="1"/>
      <p:bldP spid="72" grpId="0"/>
      <p:bldP spid="73" grpId="0"/>
      <p:bldP spid="7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E8B96B-C557-53D8-3BAB-B24CDFA0879B}"/>
              </a:ext>
            </a:extLst>
          </p:cNvPr>
          <p:cNvSpPr/>
          <p:nvPr/>
        </p:nvSpPr>
        <p:spPr>
          <a:xfrm>
            <a:off x="654156" y="1753748"/>
            <a:ext cx="10794123" cy="520800"/>
          </a:xfrm>
          <a:prstGeom prst="rect">
            <a:avLst/>
          </a:prstGeom>
          <a:solidFill>
            <a:srgbClr val="ED1C31">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6C6F56-BBF7-49F8-0134-F3E80E7DED61}"/>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07C8DE70-0703-9C81-EFAF-A831D0EEEEA4}"/>
              </a:ext>
            </a:extLst>
          </p:cNvPr>
          <p:cNvSpPr>
            <a:spLocks noGrp="1"/>
          </p:cNvSpPr>
          <p:nvPr>
            <p:ph idx="1"/>
          </p:nvPr>
        </p:nvSpPr>
        <p:spPr>
          <a:xfrm>
            <a:off x="793418" y="1798330"/>
            <a:ext cx="10452651" cy="4351338"/>
          </a:xfrm>
        </p:spPr>
        <p:txBody>
          <a:bodyPr/>
          <a:lstStyle/>
          <a:p>
            <a:r>
              <a:rPr lang="en-US" dirty="0"/>
              <a:t>Improving ML risk prediction through a decision science lens</a:t>
            </a:r>
          </a:p>
          <a:p>
            <a:endParaRPr lang="en-US" dirty="0"/>
          </a:p>
          <a:p>
            <a:r>
              <a:rPr lang="en-US" dirty="0"/>
              <a:t>Improving decision analyses with ML</a:t>
            </a:r>
          </a:p>
          <a:p>
            <a:pPr lvl="1"/>
            <a:r>
              <a:rPr lang="en-US" dirty="0"/>
              <a:t>Tailoring policies to manage iron deficiency in blood donors</a:t>
            </a:r>
          </a:p>
          <a:p>
            <a:pPr lvl="1"/>
            <a:r>
              <a:rPr lang="en-US" dirty="0"/>
              <a:t>Targeting overdose prevention for prescription opioid patients</a:t>
            </a:r>
          </a:p>
          <a:p>
            <a:pPr lvl="1"/>
            <a:r>
              <a:rPr lang="en-US" dirty="0"/>
              <a:t>Other research plans</a:t>
            </a:r>
          </a:p>
        </p:txBody>
      </p:sp>
      <p:sp>
        <p:nvSpPr>
          <p:cNvPr id="6" name="Slide Number Placeholder 5">
            <a:extLst>
              <a:ext uri="{FF2B5EF4-FFF2-40B4-BE49-F238E27FC236}">
                <a16:creationId xmlns:a16="http://schemas.microsoft.com/office/drawing/2014/main" id="{CD12D406-F5EB-920B-EF44-6A6B32464749}"/>
              </a:ext>
            </a:extLst>
          </p:cNvPr>
          <p:cNvSpPr>
            <a:spLocks noGrp="1"/>
          </p:cNvSpPr>
          <p:nvPr>
            <p:ph type="sldNum" sz="quarter" idx="12"/>
          </p:nvPr>
        </p:nvSpPr>
        <p:spPr/>
        <p:txBody>
          <a:bodyPr/>
          <a:lstStyle/>
          <a:p>
            <a:fld id="{D63B8D7F-266E-41A3-B950-9989D28316EA}" type="slidenum">
              <a:rPr lang="en-CA" smtClean="0"/>
              <a:pPr/>
              <a:t>2</a:t>
            </a:fld>
            <a:endParaRPr lang="en-CA" dirty="0"/>
          </a:p>
        </p:txBody>
      </p:sp>
    </p:spTree>
    <p:extLst>
      <p:ext uri="{BB962C8B-B14F-4D97-AF65-F5344CB8AC3E}">
        <p14:creationId xmlns:p14="http://schemas.microsoft.com/office/powerpoint/2010/main" val="3700409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B3566E-38F9-40B6-895E-300F5D2F74BF}"/>
              </a:ext>
            </a:extLst>
          </p:cNvPr>
          <p:cNvSpPr>
            <a:spLocks noGrp="1"/>
          </p:cNvSpPr>
          <p:nvPr>
            <p:ph type="title"/>
          </p:nvPr>
        </p:nvSpPr>
        <p:spPr/>
        <p:txBody>
          <a:bodyPr/>
          <a:lstStyle/>
          <a:p>
            <a:r>
              <a:rPr lang="en-US" dirty="0">
                <a:solidFill>
                  <a:srgbClr val="FF0000"/>
                </a:solidFill>
              </a:rPr>
              <a:t>Takeaways </a:t>
            </a:r>
          </a:p>
        </p:txBody>
      </p:sp>
      <p:sp>
        <p:nvSpPr>
          <p:cNvPr id="3" name="Content Placeholder 2">
            <a:extLst>
              <a:ext uri="{FF2B5EF4-FFF2-40B4-BE49-F238E27FC236}">
                <a16:creationId xmlns:a16="http://schemas.microsoft.com/office/drawing/2014/main" id="{B5496A0C-13AA-4C89-ADBE-7EA3856251FB}"/>
              </a:ext>
            </a:extLst>
          </p:cNvPr>
          <p:cNvSpPr>
            <a:spLocks noGrp="1"/>
          </p:cNvSpPr>
          <p:nvPr>
            <p:ph sz="quarter" idx="10"/>
          </p:nvPr>
        </p:nvSpPr>
        <p:spPr>
          <a:xfrm>
            <a:off x="1862253" y="1130088"/>
            <a:ext cx="8206833" cy="1267879"/>
          </a:xfrm>
        </p:spPr>
        <p:txBody>
          <a:bodyPr>
            <a:normAutofit/>
          </a:bodyPr>
          <a:lstStyle/>
          <a:p>
            <a:pPr>
              <a:buFont typeface="Arial" panose="020B0604020202020204" pitchFamily="34" charset="0"/>
              <a:buChar char="•"/>
            </a:pPr>
            <a:r>
              <a:rPr lang="en-US" sz="2400" dirty="0"/>
              <a:t>Algorithmic breakthroughs in individualized risk prediction have had limited impact on real-world clinical decisions</a:t>
            </a:r>
          </a:p>
          <a:p>
            <a:pPr>
              <a:buFont typeface="Arial" panose="020B0604020202020204" pitchFamily="34" charset="0"/>
              <a:buChar char="•"/>
            </a:pPr>
            <a:r>
              <a:rPr lang="en-US" sz="2400" dirty="0"/>
              <a:t>High predictive performance ≠ real-world utility</a:t>
            </a:r>
          </a:p>
          <a:p>
            <a:pPr marL="0" indent="0"/>
            <a:endParaRPr lang="en-US" sz="2400" dirty="0"/>
          </a:p>
        </p:txBody>
      </p:sp>
      <p:pic>
        <p:nvPicPr>
          <p:cNvPr id="4" name="Picture 12" descr="Image result for clipart line graph">
            <a:extLst>
              <a:ext uri="{FF2B5EF4-FFF2-40B4-BE49-F238E27FC236}">
                <a16:creationId xmlns:a16="http://schemas.microsoft.com/office/drawing/2014/main" id="{15C0DC90-80F4-4C85-95C1-D41B03328D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8279" y="4842920"/>
            <a:ext cx="604092" cy="60409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4" descr="Image result for hospital process clipart">
            <a:extLst>
              <a:ext uri="{FF2B5EF4-FFF2-40B4-BE49-F238E27FC236}">
                <a16:creationId xmlns:a16="http://schemas.microsoft.com/office/drawing/2014/main" id="{25E85F39-6E05-426C-BC92-AADBEAD8BD1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20926" y="3879711"/>
            <a:ext cx="918798" cy="82114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C9B280E8-6582-4A7E-8B41-A7BE6BB9966C}"/>
              </a:ext>
            </a:extLst>
          </p:cNvPr>
          <p:cNvPicPr>
            <a:picLocks noChangeAspect="1"/>
          </p:cNvPicPr>
          <p:nvPr/>
        </p:nvPicPr>
        <p:blipFill>
          <a:blip r:embed="rId5"/>
          <a:stretch>
            <a:fillRect/>
          </a:stretch>
        </p:blipFill>
        <p:spPr>
          <a:xfrm>
            <a:off x="1552841" y="3054458"/>
            <a:ext cx="1054968" cy="683380"/>
          </a:xfrm>
          <a:prstGeom prst="rect">
            <a:avLst/>
          </a:prstGeom>
        </p:spPr>
      </p:pic>
      <p:sp>
        <p:nvSpPr>
          <p:cNvPr id="7" name="Rectangle 6">
            <a:extLst>
              <a:ext uri="{FF2B5EF4-FFF2-40B4-BE49-F238E27FC236}">
                <a16:creationId xmlns:a16="http://schemas.microsoft.com/office/drawing/2014/main" id="{1984A2F3-7735-45D3-9E35-9CC0DA1FB62C}"/>
              </a:ext>
            </a:extLst>
          </p:cNvPr>
          <p:cNvSpPr/>
          <p:nvPr/>
        </p:nvSpPr>
        <p:spPr>
          <a:xfrm>
            <a:off x="2632087" y="3165315"/>
            <a:ext cx="3249608" cy="461665"/>
          </a:xfrm>
          <a:prstGeom prst="rect">
            <a:avLst/>
          </a:prstGeom>
        </p:spPr>
        <p:txBody>
          <a:bodyPr wrap="none">
            <a:spAutoFit/>
          </a:bodyPr>
          <a:lstStyle/>
          <a:p>
            <a:pPr marL="0" lvl="1" indent="-112712"/>
            <a:r>
              <a:rPr lang="en-US" sz="2400" dirty="0">
                <a:solidFill>
                  <a:sysClr val="windowText" lastClr="000000"/>
                </a:solidFill>
                <a:latin typeface="Arial" panose="020B0604020202020204" pitchFamily="34" charset="0"/>
                <a:cs typeface="Arial" panose="020B0604020202020204" pitchFamily="34" charset="0"/>
              </a:rPr>
              <a:t>Assess potential value</a:t>
            </a:r>
          </a:p>
        </p:txBody>
      </p:sp>
      <p:sp>
        <p:nvSpPr>
          <p:cNvPr id="8" name="Rectangle 7">
            <a:extLst>
              <a:ext uri="{FF2B5EF4-FFF2-40B4-BE49-F238E27FC236}">
                <a16:creationId xmlns:a16="http://schemas.microsoft.com/office/drawing/2014/main" id="{20B9549E-7DF2-4067-9DFA-284C9E26AF05}"/>
              </a:ext>
            </a:extLst>
          </p:cNvPr>
          <p:cNvSpPr/>
          <p:nvPr/>
        </p:nvSpPr>
        <p:spPr>
          <a:xfrm>
            <a:off x="2632087" y="4059452"/>
            <a:ext cx="3385863" cy="461665"/>
          </a:xfrm>
          <a:prstGeom prst="rect">
            <a:avLst/>
          </a:prstGeom>
        </p:spPr>
        <p:txBody>
          <a:bodyPr wrap="none">
            <a:spAutoFit/>
          </a:bodyPr>
          <a:lstStyle/>
          <a:p>
            <a:pPr marL="0" lvl="1" indent="-112712"/>
            <a:r>
              <a:rPr lang="en-US" sz="2400" dirty="0">
                <a:solidFill>
                  <a:sysClr val="windowText" lastClr="000000"/>
                </a:solidFill>
                <a:latin typeface="Arial" panose="020B0604020202020204" pitchFamily="34" charset="0"/>
                <a:cs typeface="Arial" panose="020B0604020202020204" pitchFamily="34" charset="0"/>
              </a:rPr>
              <a:t>Design for the workflow</a:t>
            </a:r>
          </a:p>
        </p:txBody>
      </p:sp>
      <p:sp>
        <p:nvSpPr>
          <p:cNvPr id="9" name="Rectangle 8">
            <a:extLst>
              <a:ext uri="{FF2B5EF4-FFF2-40B4-BE49-F238E27FC236}">
                <a16:creationId xmlns:a16="http://schemas.microsoft.com/office/drawing/2014/main" id="{7378E062-4618-40E2-9D47-61341C7EF8A4}"/>
              </a:ext>
            </a:extLst>
          </p:cNvPr>
          <p:cNvSpPr/>
          <p:nvPr/>
        </p:nvSpPr>
        <p:spPr>
          <a:xfrm>
            <a:off x="2632087" y="4862971"/>
            <a:ext cx="2273379" cy="461665"/>
          </a:xfrm>
          <a:prstGeom prst="rect">
            <a:avLst/>
          </a:prstGeom>
        </p:spPr>
        <p:txBody>
          <a:bodyPr wrap="none">
            <a:spAutoFit/>
          </a:bodyPr>
          <a:lstStyle/>
          <a:p>
            <a:pPr marL="0" lvl="1" indent="-112712"/>
            <a:r>
              <a:rPr lang="en-US" sz="2400" dirty="0">
                <a:solidFill>
                  <a:sysClr val="windowText" lastClr="000000"/>
                </a:solidFill>
                <a:latin typeface="Arial" panose="020B0604020202020204" pitchFamily="34" charset="0"/>
                <a:cs typeface="Arial" panose="020B0604020202020204" pitchFamily="34" charset="0"/>
              </a:rPr>
              <a:t>Maximize utility</a:t>
            </a:r>
          </a:p>
        </p:txBody>
      </p:sp>
      <p:sp>
        <p:nvSpPr>
          <p:cNvPr id="10" name="Right Brace 9">
            <a:extLst>
              <a:ext uri="{FF2B5EF4-FFF2-40B4-BE49-F238E27FC236}">
                <a16:creationId xmlns:a16="http://schemas.microsoft.com/office/drawing/2014/main" id="{D4A1DEAA-08FE-4CF7-9BC8-EE4856A8E80B}"/>
              </a:ext>
            </a:extLst>
          </p:cNvPr>
          <p:cNvSpPr/>
          <p:nvPr/>
        </p:nvSpPr>
        <p:spPr>
          <a:xfrm>
            <a:off x="6116103" y="3165315"/>
            <a:ext cx="604092" cy="2281697"/>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 name="TextBox 10">
            <a:extLst>
              <a:ext uri="{FF2B5EF4-FFF2-40B4-BE49-F238E27FC236}">
                <a16:creationId xmlns:a16="http://schemas.microsoft.com/office/drawing/2014/main" id="{A9B1FCAE-C071-46F7-BFDD-E544EDA3DA13}"/>
              </a:ext>
            </a:extLst>
          </p:cNvPr>
          <p:cNvSpPr txBox="1"/>
          <p:nvPr/>
        </p:nvSpPr>
        <p:spPr>
          <a:xfrm>
            <a:off x="7092332" y="3429000"/>
            <a:ext cx="4229622" cy="1754326"/>
          </a:xfrm>
          <a:prstGeom prst="rect">
            <a:avLst/>
          </a:prstGeom>
          <a:noFill/>
        </p:spPr>
        <p:txBody>
          <a:bodyPr wrap="square" rtlCol="0">
            <a:spAutoFit/>
          </a:bodyPr>
          <a:lstStyle/>
          <a:p>
            <a:r>
              <a:rPr lang="en-US" sz="3600" dirty="0">
                <a:solidFill>
                  <a:srgbClr val="FF0000"/>
                </a:solidFill>
              </a:rPr>
              <a:t>Greater chance of successful implementation</a:t>
            </a:r>
          </a:p>
        </p:txBody>
      </p:sp>
    </p:spTree>
    <p:extLst>
      <p:ext uri="{BB962C8B-B14F-4D97-AF65-F5344CB8AC3E}">
        <p14:creationId xmlns:p14="http://schemas.microsoft.com/office/powerpoint/2010/main" val="41858051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animBg="1"/>
      <p:bldP spid="11"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E8B96B-C557-53D8-3BAB-B24CDFA0879B}"/>
              </a:ext>
            </a:extLst>
          </p:cNvPr>
          <p:cNvSpPr/>
          <p:nvPr/>
        </p:nvSpPr>
        <p:spPr>
          <a:xfrm>
            <a:off x="654156" y="2752128"/>
            <a:ext cx="10794123" cy="520800"/>
          </a:xfrm>
          <a:prstGeom prst="rect">
            <a:avLst/>
          </a:prstGeom>
          <a:solidFill>
            <a:srgbClr val="ED1C31">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6C6F56-BBF7-49F8-0134-F3E80E7DED61}"/>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07C8DE70-0703-9C81-EFAF-A831D0EEEEA4}"/>
              </a:ext>
            </a:extLst>
          </p:cNvPr>
          <p:cNvSpPr>
            <a:spLocks noGrp="1"/>
          </p:cNvSpPr>
          <p:nvPr>
            <p:ph idx="1"/>
          </p:nvPr>
        </p:nvSpPr>
        <p:spPr>
          <a:xfrm>
            <a:off x="793418" y="1798330"/>
            <a:ext cx="10452651" cy="4351338"/>
          </a:xfrm>
        </p:spPr>
        <p:txBody>
          <a:bodyPr/>
          <a:lstStyle/>
          <a:p>
            <a:r>
              <a:rPr lang="en-US" dirty="0"/>
              <a:t>Improving risk prediction through a decision science </a:t>
            </a:r>
            <a:r>
              <a:rPr lang="en-US" dirty="0" err="1"/>
              <a:t>lense</a:t>
            </a:r>
            <a:endParaRPr lang="en-US" dirty="0"/>
          </a:p>
          <a:p>
            <a:endParaRPr lang="en-US" dirty="0"/>
          </a:p>
          <a:p>
            <a:r>
              <a:rPr lang="en-US" dirty="0"/>
              <a:t>Improving decision analyses with ML</a:t>
            </a:r>
          </a:p>
          <a:p>
            <a:pPr lvl="1"/>
            <a:r>
              <a:rPr lang="en-US" dirty="0"/>
              <a:t>Tailoring policies to manage iron deficiency in blood donors</a:t>
            </a:r>
          </a:p>
          <a:p>
            <a:pPr lvl="1"/>
            <a:r>
              <a:rPr lang="en-US" dirty="0"/>
              <a:t>Targeting overdose prevention for prescription opioid patients</a:t>
            </a:r>
          </a:p>
          <a:p>
            <a:pPr lvl="1"/>
            <a:r>
              <a:rPr lang="en-US" dirty="0"/>
              <a:t>Other research plans</a:t>
            </a:r>
          </a:p>
        </p:txBody>
      </p:sp>
      <p:sp>
        <p:nvSpPr>
          <p:cNvPr id="6" name="Slide Number Placeholder 5">
            <a:extLst>
              <a:ext uri="{FF2B5EF4-FFF2-40B4-BE49-F238E27FC236}">
                <a16:creationId xmlns:a16="http://schemas.microsoft.com/office/drawing/2014/main" id="{CD12D406-F5EB-920B-EF44-6A6B32464749}"/>
              </a:ext>
            </a:extLst>
          </p:cNvPr>
          <p:cNvSpPr>
            <a:spLocks noGrp="1"/>
          </p:cNvSpPr>
          <p:nvPr>
            <p:ph type="sldNum" sz="quarter" idx="12"/>
          </p:nvPr>
        </p:nvSpPr>
        <p:spPr/>
        <p:txBody>
          <a:bodyPr/>
          <a:lstStyle/>
          <a:p>
            <a:fld id="{D63B8D7F-266E-41A3-B950-9989D28316EA}" type="slidenum">
              <a:rPr lang="en-CA" smtClean="0"/>
              <a:pPr/>
              <a:t>21</a:t>
            </a:fld>
            <a:endParaRPr lang="en-CA" dirty="0"/>
          </a:p>
        </p:txBody>
      </p:sp>
    </p:spTree>
    <p:extLst>
      <p:ext uri="{BB962C8B-B14F-4D97-AF65-F5344CB8AC3E}">
        <p14:creationId xmlns:p14="http://schemas.microsoft.com/office/powerpoint/2010/main" val="4907004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897D19-CA37-F19B-B54C-B28CC3F246B6}"/>
              </a:ext>
            </a:extLst>
          </p:cNvPr>
          <p:cNvSpPr>
            <a:spLocks noGrp="1"/>
          </p:cNvSpPr>
          <p:nvPr>
            <p:ph type="title"/>
          </p:nvPr>
        </p:nvSpPr>
        <p:spPr/>
        <p:txBody>
          <a:bodyPr/>
          <a:lstStyle/>
          <a:p>
            <a:r>
              <a:rPr lang="en-US" dirty="0"/>
              <a:t>Why does heterogeneity matter?</a:t>
            </a:r>
          </a:p>
        </p:txBody>
      </p:sp>
      <p:sp>
        <p:nvSpPr>
          <p:cNvPr id="3" name="Content Placeholder 2">
            <a:extLst>
              <a:ext uri="{FF2B5EF4-FFF2-40B4-BE49-F238E27FC236}">
                <a16:creationId xmlns:a16="http://schemas.microsoft.com/office/drawing/2014/main" id="{CE942158-D840-0DFD-3F62-C836A4E2108F}"/>
              </a:ext>
            </a:extLst>
          </p:cNvPr>
          <p:cNvSpPr>
            <a:spLocks noGrp="1"/>
          </p:cNvSpPr>
          <p:nvPr>
            <p:ph idx="1"/>
          </p:nvPr>
        </p:nvSpPr>
        <p:spPr>
          <a:xfrm>
            <a:off x="838200" y="1825625"/>
            <a:ext cx="6404429" cy="4351338"/>
          </a:xfrm>
        </p:spPr>
        <p:txBody>
          <a:bodyPr/>
          <a:lstStyle/>
          <a:p>
            <a:pPr>
              <a:spcAft>
                <a:spcPts val="600"/>
              </a:spcAft>
            </a:pPr>
            <a:r>
              <a:rPr lang="en-US" dirty="0"/>
              <a:t>Traditional decision-analytic models focus on </a:t>
            </a:r>
            <a:r>
              <a:rPr lang="en-US" b="1" dirty="0"/>
              <a:t>average outcomes</a:t>
            </a:r>
            <a:endParaRPr lang="en-US" dirty="0"/>
          </a:p>
          <a:p>
            <a:pPr>
              <a:spcAft>
                <a:spcPts val="600"/>
              </a:spcAft>
            </a:pPr>
            <a:r>
              <a:rPr lang="en-US" dirty="0"/>
              <a:t>Increased interest in </a:t>
            </a:r>
            <a:r>
              <a:rPr lang="en-US" b="1" dirty="0"/>
              <a:t>distributional outcomes</a:t>
            </a:r>
            <a:r>
              <a:rPr lang="en-US" dirty="0"/>
              <a:t> across heterogeneous populations</a:t>
            </a:r>
          </a:p>
          <a:p>
            <a:pPr lvl="1">
              <a:spcAft>
                <a:spcPts val="600"/>
              </a:spcAft>
            </a:pPr>
            <a:r>
              <a:rPr lang="en-US" dirty="0"/>
              <a:t>Enable targeted intervention</a:t>
            </a:r>
          </a:p>
          <a:p>
            <a:pPr lvl="1">
              <a:spcAft>
                <a:spcPts val="600"/>
              </a:spcAft>
            </a:pPr>
            <a:r>
              <a:rPr lang="en-US" dirty="0"/>
              <a:t>Inform equity-related impact</a:t>
            </a:r>
          </a:p>
          <a:p>
            <a:pPr lvl="1">
              <a:spcAft>
                <a:spcPts val="600"/>
              </a:spcAft>
            </a:pPr>
            <a:r>
              <a:rPr lang="en-US" i="1" dirty="0"/>
              <a:t>Can also improve estimation of aggregate outcomes!</a:t>
            </a:r>
          </a:p>
          <a:p>
            <a:pPr lvl="1"/>
            <a:endParaRPr lang="en-US" dirty="0"/>
          </a:p>
        </p:txBody>
      </p:sp>
      <p:pic>
        <p:nvPicPr>
          <p:cNvPr id="1026" name="Picture 2">
            <a:extLst>
              <a:ext uri="{FF2B5EF4-FFF2-40B4-BE49-F238E27FC236}">
                <a16:creationId xmlns:a16="http://schemas.microsoft.com/office/drawing/2014/main" id="{C82AE0E4-1867-8696-01BA-797A3CF3008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067" t="9931" r="16631" b="10688"/>
          <a:stretch/>
        </p:blipFill>
        <p:spPr bwMode="auto">
          <a:xfrm>
            <a:off x="7305750" y="1825625"/>
            <a:ext cx="4799164" cy="377371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7A8B703-358E-1D5F-05F6-1E0B4CB227AF}"/>
              </a:ext>
            </a:extLst>
          </p:cNvPr>
          <p:cNvSpPr txBox="1"/>
          <p:nvPr/>
        </p:nvSpPr>
        <p:spPr>
          <a:xfrm>
            <a:off x="9064171" y="5595777"/>
            <a:ext cx="1915886" cy="276999"/>
          </a:xfrm>
          <a:prstGeom prst="rect">
            <a:avLst/>
          </a:prstGeom>
          <a:noFill/>
        </p:spPr>
        <p:txBody>
          <a:bodyPr wrap="square" rtlCol="0">
            <a:spAutoFit/>
          </a:bodyPr>
          <a:lstStyle/>
          <a:p>
            <a:r>
              <a:rPr lang="en-US" sz="1200" dirty="0"/>
              <a:t>Source: </a:t>
            </a:r>
            <a:r>
              <a:rPr lang="en-US" sz="1200" dirty="0" err="1">
                <a:hlinkClick r:id="rId4"/>
              </a:rPr>
              <a:t>pmlive.com</a:t>
            </a:r>
            <a:endParaRPr lang="en-US" sz="1200" dirty="0"/>
          </a:p>
        </p:txBody>
      </p:sp>
    </p:spTree>
    <p:extLst>
      <p:ext uri="{BB962C8B-B14F-4D97-AF65-F5344CB8AC3E}">
        <p14:creationId xmlns:p14="http://schemas.microsoft.com/office/powerpoint/2010/main" val="33331103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897D19-CA37-F19B-B54C-B28CC3F246B6}"/>
              </a:ext>
            </a:extLst>
          </p:cNvPr>
          <p:cNvSpPr>
            <a:spLocks noGrp="1"/>
          </p:cNvSpPr>
          <p:nvPr>
            <p:ph type="title"/>
          </p:nvPr>
        </p:nvSpPr>
        <p:spPr>
          <a:xfrm>
            <a:off x="838200" y="365126"/>
            <a:ext cx="10515600" cy="912132"/>
          </a:xfrm>
        </p:spPr>
        <p:txBody>
          <a:bodyPr/>
          <a:lstStyle/>
          <a:p>
            <a:r>
              <a:rPr lang="en-US" dirty="0"/>
              <a:t>Traditional decision analysis setting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E942158-D840-0DFD-3F62-C836A4E2108F}"/>
                  </a:ext>
                </a:extLst>
              </p:cNvPr>
              <p:cNvSpPr>
                <a:spLocks noGrp="1"/>
              </p:cNvSpPr>
              <p:nvPr>
                <p:ph idx="1"/>
              </p:nvPr>
            </p:nvSpPr>
            <p:spPr>
              <a:xfrm>
                <a:off x="838200" y="1386114"/>
                <a:ext cx="10515600" cy="4444843"/>
              </a:xfrm>
            </p:spPr>
            <p:txBody>
              <a:bodyPr>
                <a:normAutofit/>
              </a:bodyPr>
              <a:lstStyle/>
              <a:p>
                <a:pPr marL="0" indent="0">
                  <a:buNone/>
                </a:pPr>
                <a:r>
                  <a:rPr lang="en-CA" sz="2400" dirty="0"/>
                  <a:t>Model </a:t>
                </a:r>
                <a14:m>
                  <m:oMath xmlns:m="http://schemas.openxmlformats.org/officeDocument/2006/math">
                    <m:r>
                      <a:rPr lang="en-CA" sz="2400" i="1" smtClean="0">
                        <a:latin typeface="Cambria Math" panose="02040503050406030204" pitchFamily="18" charset="0"/>
                      </a:rPr>
                      <m:t>𝑀</m:t>
                    </m:r>
                  </m:oMath>
                </a14:m>
                <a:r>
                  <a:rPr lang="en-CA" sz="2400" dirty="0"/>
                  <a:t> estimates posterior distribution of outcomes by policy</a:t>
                </a:r>
              </a:p>
              <a:p>
                <a:pPr marL="0" indent="0">
                  <a:buNone/>
                </a:pPr>
                <a:endParaRPr lang="en-CA" sz="3200" dirty="0"/>
              </a:p>
              <a:p>
                <a:pPr marL="0" indent="0" algn="ctr">
                  <a:buNone/>
                </a:pPr>
                <a14:m>
                  <m:oMathPara xmlns:m="http://schemas.openxmlformats.org/officeDocument/2006/math">
                    <m:oMathParaPr>
                      <m:jc m:val="centerGroup"/>
                    </m:oMathParaPr>
                    <m:oMath xmlns:m="http://schemas.openxmlformats.org/officeDocument/2006/math">
                      <m:r>
                        <a:rPr lang="en-CA" i="1" smtClean="0">
                          <a:latin typeface="Cambria Math" panose="02040503050406030204" pitchFamily="18" charset="0"/>
                        </a:rPr>
                        <m:t>𝑀</m:t>
                      </m:r>
                      <m:d>
                        <m:dPr>
                          <m:ctrlPr>
                            <a:rPr lang="en-CA" i="1">
                              <a:latin typeface="Cambria Math" panose="02040503050406030204" pitchFamily="18" charset="0"/>
                            </a:rPr>
                          </m:ctrlPr>
                        </m:dPr>
                        <m:e>
                          <m:r>
                            <a:rPr lang="en-CA" b="1" i="1">
                              <a:latin typeface="Cambria Math" panose="02040503050406030204" pitchFamily="18" charset="0"/>
                            </a:rPr>
                            <m:t>𝜽</m:t>
                          </m:r>
                          <m:r>
                            <a:rPr lang="en-CA" b="0" i="0" smtClean="0">
                              <a:latin typeface="Cambria Math" panose="02040503050406030204" pitchFamily="18" charset="0"/>
                            </a:rPr>
                            <m:t>,</m:t>
                          </m:r>
                          <m:r>
                            <a:rPr lang="en-CA" b="1" i="0" smtClean="0">
                              <a:latin typeface="Cambria Math" panose="02040503050406030204" pitchFamily="18" charset="0"/>
                            </a:rPr>
                            <m:t>𝐱</m:t>
                          </m:r>
                          <m:r>
                            <a:rPr lang="en-CA">
                              <a:latin typeface="Cambria Math" panose="02040503050406030204" pitchFamily="18" charset="0"/>
                            </a:rPr>
                            <m:t>,</m:t>
                          </m:r>
                          <m:r>
                            <a:rPr lang="en-CA" b="1" i="1">
                              <a:latin typeface="Cambria Math" panose="02040503050406030204" pitchFamily="18" charset="0"/>
                            </a:rPr>
                            <m:t>𝒕</m:t>
                          </m:r>
                        </m:e>
                      </m:d>
                      <m:r>
                        <a:rPr lang="en-CA" i="1">
                          <a:latin typeface="Cambria Math" panose="02040503050406030204" pitchFamily="18" charset="0"/>
                        </a:rPr>
                        <m:t>≈</m:t>
                      </m:r>
                      <m:r>
                        <a:rPr lang="en-CA" i="1">
                          <a:latin typeface="Cambria Math" panose="02040503050406030204" pitchFamily="18" charset="0"/>
                        </a:rPr>
                        <m:t>𝑃</m:t>
                      </m:r>
                      <m:d>
                        <m:dPr>
                          <m:ctrlPr>
                            <a:rPr lang="en-CA" i="1">
                              <a:latin typeface="Cambria Math" panose="02040503050406030204" pitchFamily="18" charset="0"/>
                            </a:rPr>
                          </m:ctrlPr>
                        </m:dPr>
                        <m:e>
                          <m:sSub>
                            <m:sSubPr>
                              <m:ctrlPr>
                                <a:rPr lang="en-CA" i="1">
                                  <a:latin typeface="Cambria Math" panose="02040503050406030204" pitchFamily="18" charset="0"/>
                                </a:rPr>
                              </m:ctrlPr>
                            </m:sSubPr>
                            <m:e>
                              <m:r>
                                <a:rPr lang="en-CA" b="1" i="1" smtClean="0">
                                  <a:latin typeface="Cambria Math" panose="02040503050406030204" pitchFamily="18" charset="0"/>
                                </a:rPr>
                                <m:t>𝒚</m:t>
                              </m:r>
                            </m:e>
                            <m:sub>
                              <m:r>
                                <a:rPr lang="en-CA" i="1">
                                  <a:latin typeface="Cambria Math" panose="02040503050406030204" pitchFamily="18" charset="0"/>
                                </a:rPr>
                                <m:t>𝑡</m:t>
                              </m:r>
                            </m:sub>
                          </m:sSub>
                        </m:e>
                      </m:d>
                    </m:oMath>
                  </m:oMathPara>
                </a14:m>
                <a:endParaRPr lang="en-CA" dirty="0"/>
              </a:p>
              <a:p>
                <a:pPr marL="0" indent="0" algn="ctr">
                  <a:buNone/>
                </a:pPr>
                <a:endParaRPr lang="en-CA" sz="4400" dirty="0"/>
              </a:p>
              <a:p>
                <a:pPr marL="0" indent="0">
                  <a:buNone/>
                </a:pPr>
                <a:r>
                  <a:rPr lang="en-CA" sz="2400" dirty="0"/>
                  <a:t>Decision function </a:t>
                </a:r>
                <a14:m>
                  <m:oMath xmlns:m="http://schemas.openxmlformats.org/officeDocument/2006/math">
                    <m:r>
                      <a:rPr lang="en-CA" sz="2400" i="1" smtClean="0">
                        <a:effectLst/>
                        <a:latin typeface="Cambria Math" panose="02040503050406030204" pitchFamily="18" charset="0"/>
                        <a:ea typeface="Calibri" panose="020F0502020204030204" pitchFamily="34" charset="0"/>
                        <a:cs typeface="Times New Roman" panose="02020603050405020304" pitchFamily="18" charset="0"/>
                      </a:rPr>
                      <m:t>𝜁</m:t>
                    </m:r>
                    <m:r>
                      <a:rPr lang="en-CA" sz="2400" i="1" smtClean="0">
                        <a:effectLst/>
                        <a:latin typeface="Cambria Math" panose="02040503050406030204" pitchFamily="18" charset="0"/>
                        <a:ea typeface="Calibri" panose="020F0502020204030204" pitchFamily="34" charset="0"/>
                        <a:cs typeface="Times New Roman" panose="02020603050405020304" pitchFamily="18" charset="0"/>
                      </a:rPr>
                      <m:t> </m:t>
                    </m:r>
                  </m:oMath>
                </a14:m>
                <a:r>
                  <a:rPr lang="en-CA" sz="2400" dirty="0"/>
                  <a:t>identifies optimal strategy</a:t>
                </a:r>
              </a:p>
              <a:p>
                <a:pPr marL="0" indent="0">
                  <a:buNone/>
                </a:pPr>
                <a:endParaRPr lang="en-CA" sz="4000" dirty="0"/>
              </a:p>
              <a:p>
                <a:pPr marL="0" indent="0" algn="ctr">
                  <a:buNone/>
                </a:pPr>
                <a14:m>
                  <m:oMathPara xmlns:m="http://schemas.openxmlformats.org/officeDocument/2006/math">
                    <m:oMathParaPr>
                      <m:jc m:val="centerGroup"/>
                    </m:oMathParaPr>
                    <m:oMath xmlns:m="http://schemas.openxmlformats.org/officeDocument/2006/math">
                      <m:r>
                        <a:rPr lang="en-CA" i="1" smtClean="0">
                          <a:effectLst/>
                          <a:latin typeface="Cambria Math" panose="02040503050406030204" pitchFamily="18" charset="0"/>
                          <a:ea typeface="Calibri" panose="020F0502020204030204" pitchFamily="34" charset="0"/>
                          <a:cs typeface="Times New Roman" panose="02020603050405020304" pitchFamily="18" charset="0"/>
                        </a:rPr>
                        <m:t>𝜁</m:t>
                      </m:r>
                      <m:d>
                        <m:dPr>
                          <m:ctrlPr>
                            <a:rPr lang="en-CA" i="1">
                              <a:effectLst/>
                              <a:latin typeface="Cambria Math" panose="02040503050406030204" pitchFamily="18" charset="0"/>
                            </a:rPr>
                          </m:ctrlPr>
                        </m:dPr>
                        <m:e>
                          <m:r>
                            <a:rPr lang="en-CA" i="1">
                              <a:effectLst/>
                              <a:latin typeface="Cambria Math" panose="02040503050406030204" pitchFamily="18" charset="0"/>
                              <a:ea typeface="Calibri" panose="020F0502020204030204" pitchFamily="34" charset="0"/>
                              <a:cs typeface="Times New Roman" panose="02020603050405020304" pitchFamily="18" charset="0"/>
                            </a:rPr>
                            <m:t>𝑃</m:t>
                          </m:r>
                          <m:d>
                            <m:dPr>
                              <m:ctrlPr>
                                <a:rPr lang="en-CA" i="1">
                                  <a:effectLst/>
                                  <a:latin typeface="Cambria Math" panose="02040503050406030204" pitchFamily="18" charset="0"/>
                                </a:rPr>
                              </m:ctrlPr>
                            </m:dPr>
                            <m:e>
                              <m:sSub>
                                <m:sSubPr>
                                  <m:ctrlPr>
                                    <a:rPr lang="en-CA" i="1">
                                      <a:effectLst/>
                                      <a:latin typeface="Cambria Math" panose="02040503050406030204" pitchFamily="18" charset="0"/>
                                    </a:rPr>
                                  </m:ctrlPr>
                                </m:sSubPr>
                                <m:e>
                                  <m:r>
                                    <m:rPr>
                                      <m:nor/>
                                    </m:rPr>
                                    <a:rPr lang="en-CA" b="1">
                                      <a:effectLst/>
                                      <a:latin typeface="Times" pitchFamily="2" charset="0"/>
                                      <a:ea typeface="Calibri" panose="020F0502020204030204" pitchFamily="34" charset="0"/>
                                      <a:cs typeface="Times New Roman" panose="02020603050405020304" pitchFamily="18" charset="0"/>
                                    </a:rPr>
                                    <m:t>y</m:t>
                                  </m:r>
                                </m:e>
                                <m:sub>
                                  <m:r>
                                    <a:rPr lang="en-CA" i="1">
                                      <a:effectLst/>
                                      <a:latin typeface="Cambria Math" panose="02040503050406030204" pitchFamily="18" charset="0"/>
                                      <a:ea typeface="Calibri" panose="020F0502020204030204" pitchFamily="34" charset="0"/>
                                      <a:cs typeface="Times New Roman" panose="02020603050405020304" pitchFamily="18" charset="0"/>
                                    </a:rPr>
                                    <m:t>𝑡</m:t>
                                  </m:r>
                                </m:sub>
                              </m:sSub>
                            </m:e>
                          </m:d>
                        </m:e>
                      </m:d>
                      <m:r>
                        <a:rPr lang="en-CA">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CA" i="1">
                              <a:effectLst/>
                              <a:latin typeface="Cambria Math" panose="02040503050406030204" pitchFamily="18" charset="0"/>
                            </a:rPr>
                          </m:ctrlPr>
                        </m:sSubPr>
                        <m:e>
                          <m:r>
                            <m:rPr>
                              <m:sty m:val="p"/>
                            </m:rPr>
                            <a:rPr lang="en-CA" b="0" i="0" smtClean="0">
                              <a:effectLst/>
                              <a:latin typeface="Cambria Math" panose="02040503050406030204" pitchFamily="18" charset="0"/>
                            </a:rPr>
                            <m:t>arg</m:t>
                          </m:r>
                          <m:r>
                            <m:rPr>
                              <m:sty m:val="p"/>
                            </m:rPr>
                            <a:rPr lang="en-CA">
                              <a:effectLst/>
                              <a:latin typeface="Cambria Math" panose="02040503050406030204" pitchFamily="18" charset="0"/>
                              <a:ea typeface="Calibri" panose="020F0502020204030204" pitchFamily="34" charset="0"/>
                              <a:cs typeface="Times New Roman" panose="02020603050405020304" pitchFamily="18" charset="0"/>
                            </a:rPr>
                            <m:t>max</m:t>
                          </m:r>
                        </m:e>
                        <m:sub>
                          <m:r>
                            <a:rPr lang="en-CA" i="1">
                              <a:effectLst/>
                              <a:latin typeface="Cambria Math" panose="02040503050406030204" pitchFamily="18" charset="0"/>
                              <a:ea typeface="Calibri" panose="020F0502020204030204" pitchFamily="34" charset="0"/>
                              <a:cs typeface="Times New Roman" panose="02020603050405020304" pitchFamily="18" charset="0"/>
                            </a:rPr>
                            <m:t>𝑡</m:t>
                          </m:r>
                          <m:r>
                            <a:rPr lang="en-CA">
                              <a:effectLst/>
                              <a:latin typeface="Cambria Math" panose="02040503050406030204" pitchFamily="18" charset="0"/>
                              <a:ea typeface="Calibri" panose="020F0502020204030204" pitchFamily="34" charset="0"/>
                              <a:cs typeface="Times New Roman" panose="02020603050405020304" pitchFamily="18" charset="0"/>
                            </a:rPr>
                            <m:t>∈</m:t>
                          </m:r>
                          <m:r>
                            <a:rPr lang="en-CA" i="1">
                              <a:effectLst/>
                              <a:latin typeface="Cambria Math" panose="02040503050406030204" pitchFamily="18" charset="0"/>
                              <a:ea typeface="Calibri" panose="020F0502020204030204" pitchFamily="34" charset="0"/>
                              <a:cs typeface="Times New Roman" panose="02020603050405020304" pitchFamily="18" charset="0"/>
                            </a:rPr>
                            <m:t>1</m:t>
                          </m:r>
                          <m:r>
                            <a:rPr lang="en-CA">
                              <a:effectLst/>
                              <a:latin typeface="Cambria Math" panose="02040503050406030204" pitchFamily="18" charset="0"/>
                              <a:ea typeface="Calibri" panose="020F0502020204030204" pitchFamily="34" charset="0"/>
                              <a:cs typeface="Times New Roman" panose="02020603050405020304" pitchFamily="18" charset="0"/>
                            </a:rPr>
                            <m:t>,⋯,</m:t>
                          </m:r>
                          <m:r>
                            <a:rPr lang="en-CA" i="1">
                              <a:effectLst/>
                              <a:latin typeface="Cambria Math" panose="02040503050406030204" pitchFamily="18" charset="0"/>
                              <a:ea typeface="Calibri" panose="020F0502020204030204" pitchFamily="34" charset="0"/>
                              <a:cs typeface="Times New Roman" panose="02020603050405020304" pitchFamily="18" charset="0"/>
                            </a:rPr>
                            <m:t>𝑇</m:t>
                          </m:r>
                        </m:sub>
                      </m:sSub>
                      <m:r>
                        <a:rPr lang="en-CA" i="1">
                          <a:effectLst/>
                          <a:latin typeface="Cambria Math" panose="02040503050406030204" pitchFamily="18" charset="0"/>
                          <a:ea typeface="Calibri" panose="020F0502020204030204" pitchFamily="34" charset="0"/>
                          <a:cs typeface="Times New Roman" panose="02020603050405020304" pitchFamily="18" charset="0"/>
                        </a:rPr>
                        <m:t>𝔼</m:t>
                      </m:r>
                      <m:d>
                        <m:dPr>
                          <m:begChr m:val="["/>
                          <m:endChr m:val="]"/>
                          <m:ctrlPr>
                            <a:rPr lang="en-CA" i="1">
                              <a:effectLst/>
                              <a:latin typeface="Cambria Math" panose="02040503050406030204" pitchFamily="18" charset="0"/>
                            </a:rPr>
                          </m:ctrlPr>
                        </m:dPr>
                        <m:e>
                          <m:r>
                            <a:rPr lang="en-CA" i="1">
                              <a:effectLst/>
                              <a:latin typeface="Cambria Math" panose="02040503050406030204" pitchFamily="18" charset="0"/>
                              <a:ea typeface="Calibri" panose="020F0502020204030204" pitchFamily="34" charset="0"/>
                              <a:cs typeface="Times New Roman" panose="02020603050405020304" pitchFamily="18" charset="0"/>
                            </a:rPr>
                            <m:t>𝑘</m:t>
                          </m:r>
                          <m:sSub>
                            <m:sSubPr>
                              <m:ctrlPr>
                                <a:rPr lang="en-CA" i="1">
                                  <a:effectLst/>
                                  <a:latin typeface="Cambria Math" panose="02040503050406030204" pitchFamily="18" charset="0"/>
                                </a:rPr>
                              </m:ctrlPr>
                            </m:sSubPr>
                            <m:e>
                              <m:r>
                                <a:rPr lang="en-CA" i="1">
                                  <a:effectLst/>
                                  <a:latin typeface="Cambria Math" panose="02040503050406030204" pitchFamily="18" charset="0"/>
                                  <a:ea typeface="Calibri" panose="020F0502020204030204" pitchFamily="34" charset="0"/>
                                  <a:cs typeface="Times New Roman" panose="02020603050405020304" pitchFamily="18" charset="0"/>
                                </a:rPr>
                                <m:t>𝑒</m:t>
                              </m:r>
                            </m:e>
                            <m:sub>
                              <m:r>
                                <a:rPr lang="en-CA" i="1">
                                  <a:effectLst/>
                                  <a:latin typeface="Cambria Math" panose="02040503050406030204" pitchFamily="18" charset="0"/>
                                  <a:ea typeface="Calibri" panose="020F0502020204030204" pitchFamily="34" charset="0"/>
                                  <a:cs typeface="Times New Roman" panose="02020603050405020304" pitchFamily="18" charset="0"/>
                                </a:rPr>
                                <m:t>𝑡</m:t>
                              </m:r>
                            </m:sub>
                          </m:sSub>
                          <m:r>
                            <a:rPr lang="en-CA"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CA" i="1">
                                  <a:effectLst/>
                                  <a:latin typeface="Cambria Math" panose="02040503050406030204" pitchFamily="18" charset="0"/>
                                </a:rPr>
                              </m:ctrlPr>
                            </m:sSubPr>
                            <m:e>
                              <m:r>
                                <a:rPr lang="en-CA" i="1">
                                  <a:effectLst/>
                                  <a:latin typeface="Cambria Math" panose="02040503050406030204" pitchFamily="18" charset="0"/>
                                  <a:ea typeface="Calibri" panose="020F0502020204030204" pitchFamily="34" charset="0"/>
                                  <a:cs typeface="Times New Roman" panose="02020603050405020304" pitchFamily="18" charset="0"/>
                                </a:rPr>
                                <m:t>𝑐</m:t>
                              </m:r>
                            </m:e>
                            <m:sub>
                              <m:r>
                                <a:rPr lang="en-CA" i="1">
                                  <a:effectLst/>
                                  <a:latin typeface="Cambria Math" panose="02040503050406030204" pitchFamily="18" charset="0"/>
                                  <a:ea typeface="Calibri" panose="020F0502020204030204" pitchFamily="34" charset="0"/>
                                  <a:cs typeface="Times New Roman" panose="02020603050405020304" pitchFamily="18" charset="0"/>
                                </a:rPr>
                                <m:t>𝑡</m:t>
                              </m:r>
                            </m:sub>
                          </m:sSub>
                        </m:e>
                      </m:d>
                    </m:oMath>
                  </m:oMathPara>
                </a14:m>
                <a:endParaRPr lang="en-CA" dirty="0"/>
              </a:p>
            </p:txBody>
          </p:sp>
        </mc:Choice>
        <mc:Fallback xmlns="">
          <p:sp>
            <p:nvSpPr>
              <p:cNvPr id="3" name="Content Placeholder 2">
                <a:extLst>
                  <a:ext uri="{FF2B5EF4-FFF2-40B4-BE49-F238E27FC236}">
                    <a16:creationId xmlns:a16="http://schemas.microsoft.com/office/drawing/2014/main" id="{CE942158-D840-0DFD-3F62-C836A4E2108F}"/>
                  </a:ext>
                </a:extLst>
              </p:cNvPr>
              <p:cNvSpPr>
                <a:spLocks noGrp="1" noRot="1" noChangeAspect="1" noMove="1" noResize="1" noEditPoints="1" noAdjustHandles="1" noChangeArrowheads="1" noChangeShapeType="1" noTextEdit="1"/>
              </p:cNvSpPr>
              <p:nvPr>
                <p:ph idx="1"/>
              </p:nvPr>
            </p:nvSpPr>
            <p:spPr>
              <a:xfrm>
                <a:off x="838200" y="1386114"/>
                <a:ext cx="10515600" cy="4444843"/>
              </a:xfrm>
              <a:blipFill>
                <a:blip r:embed="rId2"/>
                <a:stretch>
                  <a:fillRect l="-965" t="-1705"/>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D6068B3F-A6B0-09BF-61F4-3FA4172BD07F}"/>
              </a:ext>
            </a:extLst>
          </p:cNvPr>
          <p:cNvSpPr/>
          <p:nvPr/>
        </p:nvSpPr>
        <p:spPr>
          <a:xfrm>
            <a:off x="4201883" y="1854198"/>
            <a:ext cx="1277259" cy="297543"/>
          </a:xfrm>
          <a:prstGeom prst="rect">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50000"/>
                    <a:lumOff val="50000"/>
                  </a:schemeClr>
                </a:solidFill>
              </a:rPr>
              <a:t>Parameters</a:t>
            </a:r>
          </a:p>
        </p:txBody>
      </p:sp>
      <p:sp>
        <p:nvSpPr>
          <p:cNvPr id="5" name="Rectangle 4">
            <a:extLst>
              <a:ext uri="{FF2B5EF4-FFF2-40B4-BE49-F238E27FC236}">
                <a16:creationId xmlns:a16="http://schemas.microsoft.com/office/drawing/2014/main" id="{159CC3D4-C859-9F66-235F-5A1381150866}"/>
              </a:ext>
            </a:extLst>
          </p:cNvPr>
          <p:cNvSpPr/>
          <p:nvPr/>
        </p:nvSpPr>
        <p:spPr>
          <a:xfrm>
            <a:off x="4913084" y="2917371"/>
            <a:ext cx="1429659" cy="537029"/>
          </a:xfrm>
          <a:prstGeom prst="rect">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50000"/>
                    <a:lumOff val="50000"/>
                  </a:schemeClr>
                </a:solidFill>
              </a:rPr>
              <a:t>Data (sometimes)</a:t>
            </a:r>
          </a:p>
        </p:txBody>
      </p:sp>
      <p:sp>
        <p:nvSpPr>
          <p:cNvPr id="6" name="Rectangle 5">
            <a:extLst>
              <a:ext uri="{FF2B5EF4-FFF2-40B4-BE49-F238E27FC236}">
                <a16:creationId xmlns:a16="http://schemas.microsoft.com/office/drawing/2014/main" id="{8989F2F0-99A2-872C-9CF9-037ED54352EB}"/>
              </a:ext>
            </a:extLst>
          </p:cNvPr>
          <p:cNvSpPr/>
          <p:nvPr/>
        </p:nvSpPr>
        <p:spPr>
          <a:xfrm>
            <a:off x="5660573" y="1854197"/>
            <a:ext cx="965202" cy="297543"/>
          </a:xfrm>
          <a:prstGeom prst="rect">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50000"/>
                    <a:lumOff val="50000"/>
                  </a:schemeClr>
                </a:solidFill>
              </a:rPr>
              <a:t>Policies</a:t>
            </a:r>
          </a:p>
        </p:txBody>
      </p:sp>
      <p:sp>
        <p:nvSpPr>
          <p:cNvPr id="7" name="Rectangle 6">
            <a:extLst>
              <a:ext uri="{FF2B5EF4-FFF2-40B4-BE49-F238E27FC236}">
                <a16:creationId xmlns:a16="http://schemas.microsoft.com/office/drawing/2014/main" id="{1B1410CC-8696-D0F2-DE4B-660305456689}"/>
              </a:ext>
            </a:extLst>
          </p:cNvPr>
          <p:cNvSpPr/>
          <p:nvPr/>
        </p:nvSpPr>
        <p:spPr>
          <a:xfrm>
            <a:off x="6662060" y="2906486"/>
            <a:ext cx="2242431" cy="537029"/>
          </a:xfrm>
          <a:prstGeom prst="rect">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50000"/>
                    <a:lumOff val="50000"/>
                  </a:schemeClr>
                </a:solidFill>
              </a:rPr>
              <a:t>Outcomes by policy (multivariate)</a:t>
            </a:r>
          </a:p>
        </p:txBody>
      </p:sp>
      <p:cxnSp>
        <p:nvCxnSpPr>
          <p:cNvPr id="9" name="Straight Arrow Connector 8">
            <a:extLst>
              <a:ext uri="{FF2B5EF4-FFF2-40B4-BE49-F238E27FC236}">
                <a16:creationId xmlns:a16="http://schemas.microsoft.com/office/drawing/2014/main" id="{BAF1591D-D1C7-8A3A-4AD4-E139B5CE4A87}"/>
              </a:ext>
            </a:extLst>
          </p:cNvPr>
          <p:cNvCxnSpPr>
            <a:cxnSpLocks/>
            <a:stCxn id="5" idx="0"/>
          </p:cNvCxnSpPr>
          <p:nvPr/>
        </p:nvCxnSpPr>
        <p:spPr>
          <a:xfrm flipH="1" flipV="1">
            <a:off x="5627913" y="2721429"/>
            <a:ext cx="1" cy="195942"/>
          </a:xfrm>
          <a:prstGeom prst="straightConnector1">
            <a:avLst/>
          </a:prstGeom>
          <a:ln w="381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E9E94CF3-C402-512B-80C0-91057CC6F66D}"/>
              </a:ext>
            </a:extLst>
          </p:cNvPr>
          <p:cNvCxnSpPr>
            <a:cxnSpLocks/>
          </p:cNvCxnSpPr>
          <p:nvPr/>
        </p:nvCxnSpPr>
        <p:spPr>
          <a:xfrm flipH="1" flipV="1">
            <a:off x="7142836" y="2710544"/>
            <a:ext cx="1" cy="195942"/>
          </a:xfrm>
          <a:prstGeom prst="straightConnector1">
            <a:avLst/>
          </a:prstGeom>
          <a:ln w="381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4A3BF0DE-F5BC-EEE5-8E73-0F7116E6D595}"/>
              </a:ext>
            </a:extLst>
          </p:cNvPr>
          <p:cNvCxnSpPr>
            <a:cxnSpLocks/>
          </p:cNvCxnSpPr>
          <p:nvPr/>
        </p:nvCxnSpPr>
        <p:spPr>
          <a:xfrm>
            <a:off x="5272313" y="2150965"/>
            <a:ext cx="0" cy="194400"/>
          </a:xfrm>
          <a:prstGeom prst="straightConnector1">
            <a:avLst/>
          </a:prstGeom>
          <a:ln w="381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437DE82-7C49-CD1A-3F47-DD5F9343F66D}"/>
              </a:ext>
            </a:extLst>
          </p:cNvPr>
          <p:cNvCxnSpPr>
            <a:cxnSpLocks/>
          </p:cNvCxnSpPr>
          <p:nvPr/>
        </p:nvCxnSpPr>
        <p:spPr>
          <a:xfrm>
            <a:off x="5939970" y="2150965"/>
            <a:ext cx="0" cy="194400"/>
          </a:xfrm>
          <a:prstGeom prst="straightConnector1">
            <a:avLst/>
          </a:prstGeom>
          <a:ln w="381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C3D94684-1E40-6959-DDB6-1A0A60DF92AF}"/>
              </a:ext>
            </a:extLst>
          </p:cNvPr>
          <p:cNvSpPr/>
          <p:nvPr/>
        </p:nvSpPr>
        <p:spPr>
          <a:xfrm>
            <a:off x="6611262" y="4129315"/>
            <a:ext cx="1415138" cy="297543"/>
          </a:xfrm>
          <a:prstGeom prst="rect">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50000"/>
                    <a:lumOff val="50000"/>
                  </a:schemeClr>
                </a:solidFill>
              </a:rPr>
              <a:t>Effectiveness</a:t>
            </a:r>
          </a:p>
        </p:txBody>
      </p:sp>
      <p:sp>
        <p:nvSpPr>
          <p:cNvPr id="16" name="Rectangle 15">
            <a:extLst>
              <a:ext uri="{FF2B5EF4-FFF2-40B4-BE49-F238E27FC236}">
                <a16:creationId xmlns:a16="http://schemas.microsoft.com/office/drawing/2014/main" id="{2FF85567-AD35-8710-4770-5AEB73037AD3}"/>
              </a:ext>
            </a:extLst>
          </p:cNvPr>
          <p:cNvSpPr/>
          <p:nvPr/>
        </p:nvSpPr>
        <p:spPr>
          <a:xfrm>
            <a:off x="8244115" y="4129314"/>
            <a:ext cx="965202" cy="297543"/>
          </a:xfrm>
          <a:prstGeom prst="rect">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50000"/>
                    <a:lumOff val="50000"/>
                  </a:schemeClr>
                </a:solidFill>
              </a:rPr>
              <a:t>Cost</a:t>
            </a:r>
          </a:p>
        </p:txBody>
      </p:sp>
      <p:cxnSp>
        <p:nvCxnSpPr>
          <p:cNvPr id="17" name="Straight Arrow Connector 16">
            <a:extLst>
              <a:ext uri="{FF2B5EF4-FFF2-40B4-BE49-F238E27FC236}">
                <a16:creationId xmlns:a16="http://schemas.microsoft.com/office/drawing/2014/main" id="{52838E89-ABF9-6935-B505-1B849A91C3F0}"/>
              </a:ext>
            </a:extLst>
          </p:cNvPr>
          <p:cNvCxnSpPr>
            <a:cxnSpLocks/>
          </p:cNvCxnSpPr>
          <p:nvPr/>
        </p:nvCxnSpPr>
        <p:spPr>
          <a:xfrm>
            <a:off x="7819570" y="4426082"/>
            <a:ext cx="0" cy="194400"/>
          </a:xfrm>
          <a:prstGeom prst="straightConnector1">
            <a:avLst/>
          </a:prstGeom>
          <a:ln w="381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EC67676D-C602-8B10-0ABE-1B831A19284B}"/>
              </a:ext>
            </a:extLst>
          </p:cNvPr>
          <p:cNvCxnSpPr>
            <a:cxnSpLocks/>
          </p:cNvCxnSpPr>
          <p:nvPr/>
        </p:nvCxnSpPr>
        <p:spPr>
          <a:xfrm>
            <a:off x="8523512" y="4426082"/>
            <a:ext cx="0" cy="194400"/>
          </a:xfrm>
          <a:prstGeom prst="straightConnector1">
            <a:avLst/>
          </a:prstGeom>
          <a:ln w="381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0612FD42-79B9-9E78-6022-D43920AED6DA}"/>
              </a:ext>
            </a:extLst>
          </p:cNvPr>
          <p:cNvSpPr/>
          <p:nvPr/>
        </p:nvSpPr>
        <p:spPr>
          <a:xfrm>
            <a:off x="4479239" y="5181599"/>
            <a:ext cx="2355173" cy="537029"/>
          </a:xfrm>
          <a:prstGeom prst="rect">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50000"/>
                    <a:lumOff val="50000"/>
                  </a:schemeClr>
                </a:solidFill>
              </a:rPr>
              <a:t>Maximize population net monetary benefit</a:t>
            </a:r>
          </a:p>
        </p:txBody>
      </p:sp>
      <p:cxnSp>
        <p:nvCxnSpPr>
          <p:cNvPr id="20" name="Straight Arrow Connector 19">
            <a:extLst>
              <a:ext uri="{FF2B5EF4-FFF2-40B4-BE49-F238E27FC236}">
                <a16:creationId xmlns:a16="http://schemas.microsoft.com/office/drawing/2014/main" id="{C16C4AFF-2A33-388B-58A2-7E35AD21DDC5}"/>
              </a:ext>
            </a:extLst>
          </p:cNvPr>
          <p:cNvCxnSpPr>
            <a:cxnSpLocks/>
          </p:cNvCxnSpPr>
          <p:nvPr/>
        </p:nvCxnSpPr>
        <p:spPr>
          <a:xfrm flipH="1" flipV="1">
            <a:off x="5357575" y="4985657"/>
            <a:ext cx="1" cy="195942"/>
          </a:xfrm>
          <a:prstGeom prst="straightConnector1">
            <a:avLst/>
          </a:prstGeom>
          <a:ln w="381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596189F9-EBFA-E9C2-B98D-C4876D1D8E57}"/>
              </a:ext>
            </a:extLst>
          </p:cNvPr>
          <p:cNvSpPr/>
          <p:nvPr/>
        </p:nvSpPr>
        <p:spPr>
          <a:xfrm>
            <a:off x="7387767" y="5152575"/>
            <a:ext cx="1516743" cy="537029"/>
          </a:xfrm>
          <a:prstGeom prst="rect">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50000"/>
                    <a:lumOff val="50000"/>
                  </a:schemeClr>
                </a:solidFill>
              </a:rPr>
              <a:t>Willingness to pay</a:t>
            </a:r>
          </a:p>
        </p:txBody>
      </p:sp>
      <p:cxnSp>
        <p:nvCxnSpPr>
          <p:cNvPr id="22" name="Straight Arrow Connector 21">
            <a:extLst>
              <a:ext uri="{FF2B5EF4-FFF2-40B4-BE49-F238E27FC236}">
                <a16:creationId xmlns:a16="http://schemas.microsoft.com/office/drawing/2014/main" id="{67C422BB-8B2E-416D-D055-7F4E8D3B9C08}"/>
              </a:ext>
            </a:extLst>
          </p:cNvPr>
          <p:cNvCxnSpPr>
            <a:cxnSpLocks/>
          </p:cNvCxnSpPr>
          <p:nvPr/>
        </p:nvCxnSpPr>
        <p:spPr>
          <a:xfrm flipH="1" flipV="1">
            <a:off x="7592773" y="4956633"/>
            <a:ext cx="1" cy="195942"/>
          </a:xfrm>
          <a:prstGeom prst="straightConnector1">
            <a:avLst/>
          </a:prstGeom>
          <a:ln w="381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70046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15" grpId="0" animBg="1"/>
      <p:bldP spid="16" grpId="0" animBg="1"/>
      <p:bldP spid="19" grpId="0" animBg="1"/>
      <p:bldP spid="21"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897D19-CA37-F19B-B54C-B28CC3F246B6}"/>
              </a:ext>
            </a:extLst>
          </p:cNvPr>
          <p:cNvSpPr>
            <a:spLocks noGrp="1"/>
          </p:cNvSpPr>
          <p:nvPr>
            <p:ph type="title"/>
          </p:nvPr>
        </p:nvSpPr>
        <p:spPr>
          <a:xfrm>
            <a:off x="838200" y="365126"/>
            <a:ext cx="10515600" cy="912132"/>
          </a:xfrm>
        </p:spPr>
        <p:txBody>
          <a:bodyPr/>
          <a:lstStyle/>
          <a:p>
            <a:r>
              <a:rPr lang="en-US" dirty="0"/>
              <a:t>Decision analysis with subgroups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E942158-D840-0DFD-3F62-C836A4E2108F}"/>
                  </a:ext>
                </a:extLst>
              </p:cNvPr>
              <p:cNvSpPr>
                <a:spLocks noGrp="1"/>
              </p:cNvSpPr>
              <p:nvPr>
                <p:ph idx="1"/>
              </p:nvPr>
            </p:nvSpPr>
            <p:spPr>
              <a:xfrm>
                <a:off x="838200" y="1386114"/>
                <a:ext cx="10515600" cy="4444843"/>
              </a:xfrm>
            </p:spPr>
            <p:txBody>
              <a:bodyPr>
                <a:normAutofit/>
              </a:bodyPr>
              <a:lstStyle/>
              <a:p>
                <a:pPr marL="0" indent="0">
                  <a:buNone/>
                </a:pPr>
                <a:r>
                  <a:rPr lang="en-CA" sz="2400" dirty="0"/>
                  <a:t>Model </a:t>
                </a:r>
                <a14:m>
                  <m:oMath xmlns:m="http://schemas.openxmlformats.org/officeDocument/2006/math">
                    <m:r>
                      <a:rPr lang="en-CA" sz="2400" i="1" smtClean="0">
                        <a:latin typeface="Cambria Math" panose="02040503050406030204" pitchFamily="18" charset="0"/>
                      </a:rPr>
                      <m:t>𝑀</m:t>
                    </m:r>
                  </m:oMath>
                </a14:m>
                <a:r>
                  <a:rPr lang="en-CA" sz="2400" dirty="0"/>
                  <a:t> estimates distribution of possible outcomes by policy </a:t>
                </a:r>
                <a:r>
                  <a:rPr lang="en-CA" sz="2400" dirty="0">
                    <a:solidFill>
                      <a:srgbClr val="FF0000"/>
                    </a:solidFill>
                  </a:rPr>
                  <a:t>by subgroup</a:t>
                </a:r>
              </a:p>
              <a:p>
                <a:pPr marL="0" indent="0">
                  <a:buNone/>
                </a:pPr>
                <a:endParaRPr lang="en-CA" sz="3600" dirty="0"/>
              </a:p>
              <a:p>
                <a:pPr marL="914400" lvl="2" indent="0" algn="ctr">
                  <a:buNone/>
                </a:pPr>
                <a14:m>
                  <m:oMathPara xmlns:m="http://schemas.openxmlformats.org/officeDocument/2006/math">
                    <m:oMathParaPr>
                      <m:jc m:val="left"/>
                    </m:oMathParaPr>
                    <m:oMath xmlns:m="http://schemas.openxmlformats.org/officeDocument/2006/math">
                      <m:r>
                        <a:rPr lang="en-CA" sz="2800" i="1" smtClean="0">
                          <a:latin typeface="Cambria Math" panose="02040503050406030204" pitchFamily="18" charset="0"/>
                        </a:rPr>
                        <m:t>𝑀</m:t>
                      </m:r>
                      <m:d>
                        <m:dPr>
                          <m:ctrlPr>
                            <a:rPr lang="en-CA" sz="2800" i="1">
                              <a:latin typeface="Cambria Math" panose="02040503050406030204" pitchFamily="18" charset="0"/>
                            </a:rPr>
                          </m:ctrlPr>
                        </m:dPr>
                        <m:e>
                          <m:r>
                            <a:rPr lang="en-CA" sz="2800" b="1" i="1">
                              <a:latin typeface="Cambria Math" panose="02040503050406030204" pitchFamily="18" charset="0"/>
                            </a:rPr>
                            <m:t>𝜽</m:t>
                          </m:r>
                          <m:r>
                            <a:rPr lang="en-CA" sz="2800">
                              <a:latin typeface="Cambria Math" panose="02040503050406030204" pitchFamily="18" charset="0"/>
                            </a:rPr>
                            <m:t>,</m:t>
                          </m:r>
                          <m:r>
                            <a:rPr lang="en-CA" sz="2800" b="1" i="0" smtClean="0">
                              <a:latin typeface="Cambria Math" panose="02040503050406030204" pitchFamily="18" charset="0"/>
                            </a:rPr>
                            <m:t>𝐱</m:t>
                          </m:r>
                          <m:r>
                            <a:rPr lang="en-CA" sz="2800">
                              <a:latin typeface="Cambria Math" panose="02040503050406030204" pitchFamily="18" charset="0"/>
                            </a:rPr>
                            <m:t>,</m:t>
                          </m:r>
                          <m:r>
                            <a:rPr lang="en-CA" sz="2800" b="1" i="1">
                              <a:latin typeface="Cambria Math" panose="02040503050406030204" pitchFamily="18" charset="0"/>
                            </a:rPr>
                            <m:t>𝒕</m:t>
                          </m:r>
                          <m:r>
                            <a:rPr lang="en-CA" sz="2800" b="0" i="1" smtClean="0">
                              <a:latin typeface="Cambria Math" panose="02040503050406030204" pitchFamily="18" charset="0"/>
                            </a:rPr>
                            <m:t>, </m:t>
                          </m:r>
                          <m:r>
                            <a:rPr lang="en-CA" sz="2800" b="1" i="1" smtClean="0">
                              <a:solidFill>
                                <a:srgbClr val="FF0000"/>
                              </a:solidFill>
                              <a:latin typeface="Cambria Math" panose="02040503050406030204" pitchFamily="18" charset="0"/>
                            </a:rPr>
                            <m:t>𝒔</m:t>
                          </m:r>
                        </m:e>
                      </m:d>
                      <m:r>
                        <a:rPr lang="en-CA" sz="2800">
                          <a:latin typeface="Cambria Math" panose="02040503050406030204" pitchFamily="18" charset="0"/>
                        </a:rPr>
                        <m:t>≈</m:t>
                      </m:r>
                      <m:r>
                        <a:rPr lang="en-CA" sz="2800" i="1">
                          <a:latin typeface="Cambria Math" panose="02040503050406030204" pitchFamily="18" charset="0"/>
                        </a:rPr>
                        <m:t>𝑃</m:t>
                      </m:r>
                      <m:d>
                        <m:dPr>
                          <m:ctrlPr>
                            <a:rPr lang="en-CA" sz="2800" i="1">
                              <a:latin typeface="Cambria Math" panose="02040503050406030204" pitchFamily="18" charset="0"/>
                            </a:rPr>
                          </m:ctrlPr>
                        </m:dPr>
                        <m:e>
                          <m:sSubSup>
                            <m:sSubSupPr>
                              <m:ctrlPr>
                                <a:rPr lang="en-CA" sz="2800" b="1" i="1" smtClean="0">
                                  <a:latin typeface="Cambria Math" panose="02040503050406030204" pitchFamily="18" charset="0"/>
                                </a:rPr>
                              </m:ctrlPr>
                            </m:sSubSupPr>
                            <m:e>
                              <m:r>
                                <a:rPr lang="en-CA" sz="2800" b="1" i="1" smtClean="0">
                                  <a:latin typeface="Cambria Math" panose="02040503050406030204" pitchFamily="18" charset="0"/>
                                </a:rPr>
                                <m:t>𝒚</m:t>
                              </m:r>
                            </m:e>
                            <m:sub>
                              <m:r>
                                <a:rPr lang="en-CA" sz="2800" b="0" i="1" smtClean="0">
                                  <a:solidFill>
                                    <a:schemeClr val="tx1"/>
                                  </a:solidFill>
                                  <a:latin typeface="Cambria Math" panose="02040503050406030204" pitchFamily="18" charset="0"/>
                                </a:rPr>
                                <m:t>𝑡</m:t>
                              </m:r>
                            </m:sub>
                            <m:sup>
                              <m:r>
                                <a:rPr lang="en-CA" sz="2800" b="0" i="1" smtClean="0">
                                  <a:solidFill>
                                    <a:srgbClr val="FF0000"/>
                                  </a:solidFill>
                                  <a:latin typeface="Cambria Math" panose="02040503050406030204" pitchFamily="18" charset="0"/>
                                </a:rPr>
                                <m:t>𝑠</m:t>
                              </m:r>
                            </m:sup>
                          </m:sSubSup>
                        </m:e>
                      </m:d>
                    </m:oMath>
                  </m:oMathPara>
                </a14:m>
                <a:endParaRPr lang="en-CA" sz="2800" dirty="0"/>
              </a:p>
              <a:p>
                <a:pPr marL="0" indent="0" algn="ctr">
                  <a:buNone/>
                </a:pPr>
                <a:endParaRPr lang="en-CA" sz="5400" dirty="0"/>
              </a:p>
              <a:p>
                <a:pPr marL="0" indent="0">
                  <a:buNone/>
                </a:pPr>
                <a:r>
                  <a:rPr lang="en-CA" sz="2400" dirty="0"/>
                  <a:t>Decision function </a:t>
                </a:r>
                <a14:m>
                  <m:oMath xmlns:m="http://schemas.openxmlformats.org/officeDocument/2006/math">
                    <m:r>
                      <a:rPr lang="en-CA" sz="2400" i="1" smtClean="0">
                        <a:effectLst/>
                        <a:latin typeface="Cambria Math" panose="02040503050406030204" pitchFamily="18" charset="0"/>
                        <a:ea typeface="Calibri" panose="020F0502020204030204" pitchFamily="34" charset="0"/>
                        <a:cs typeface="Times New Roman" panose="02020603050405020304" pitchFamily="18" charset="0"/>
                      </a:rPr>
                      <m:t>𝜁</m:t>
                    </m:r>
                    <m:r>
                      <a:rPr lang="en-CA" sz="2400" i="1" smtClean="0">
                        <a:effectLst/>
                        <a:latin typeface="Cambria Math" panose="02040503050406030204" pitchFamily="18" charset="0"/>
                        <a:ea typeface="Calibri" panose="020F0502020204030204" pitchFamily="34" charset="0"/>
                        <a:cs typeface="Times New Roman" panose="02020603050405020304" pitchFamily="18" charset="0"/>
                      </a:rPr>
                      <m:t> </m:t>
                    </m:r>
                  </m:oMath>
                </a14:m>
                <a:r>
                  <a:rPr lang="en-CA" sz="2400" dirty="0"/>
                  <a:t>identifies optimal strategy</a:t>
                </a:r>
              </a:p>
              <a:p>
                <a:pPr marL="0" indent="0">
                  <a:buNone/>
                </a:pPr>
                <a:endParaRPr lang="en-CA" sz="3200" dirty="0"/>
              </a:p>
              <a:p>
                <a:pPr marL="914400" lvl="2" indent="0" algn="ctr">
                  <a:buNone/>
                </a:pPr>
                <a14:m>
                  <m:oMathPara xmlns:m="http://schemas.openxmlformats.org/officeDocument/2006/math">
                    <m:oMathParaPr>
                      <m:jc m:val="left"/>
                    </m:oMathParaPr>
                    <m:oMath xmlns:m="http://schemas.openxmlformats.org/officeDocument/2006/math">
                      <m:r>
                        <a:rPr lang="en-CA" sz="2800" i="1" smtClean="0">
                          <a:effectLst/>
                          <a:latin typeface="Cambria Math" panose="02040503050406030204" pitchFamily="18" charset="0"/>
                          <a:ea typeface="Calibri" panose="020F0502020204030204" pitchFamily="34" charset="0"/>
                          <a:cs typeface="Times New Roman" panose="02020603050405020304" pitchFamily="18" charset="0"/>
                        </a:rPr>
                        <m:t>𝜁</m:t>
                      </m:r>
                      <m:d>
                        <m:dPr>
                          <m:ctrlPr>
                            <a:rPr lang="en-CA" sz="2800" i="1">
                              <a:effectLst/>
                              <a:latin typeface="Cambria Math" panose="02040503050406030204" pitchFamily="18" charset="0"/>
                            </a:rPr>
                          </m:ctrlPr>
                        </m:dPr>
                        <m:e>
                          <m:r>
                            <a:rPr lang="en-CA" sz="2800" i="1">
                              <a:effectLst/>
                              <a:latin typeface="Cambria Math" panose="02040503050406030204" pitchFamily="18" charset="0"/>
                              <a:ea typeface="Calibri" panose="020F0502020204030204" pitchFamily="34" charset="0"/>
                              <a:cs typeface="Times New Roman" panose="02020603050405020304" pitchFamily="18" charset="0"/>
                            </a:rPr>
                            <m:t>𝑃</m:t>
                          </m:r>
                          <m:d>
                            <m:dPr>
                              <m:ctrlPr>
                                <a:rPr lang="en-CA" sz="2800" i="1">
                                  <a:effectLst/>
                                  <a:latin typeface="Cambria Math" panose="02040503050406030204" pitchFamily="18" charset="0"/>
                                </a:rPr>
                              </m:ctrlPr>
                            </m:dPr>
                            <m:e>
                              <m:sSubSup>
                                <m:sSubSupPr>
                                  <m:ctrlPr>
                                    <a:rPr lang="en-CA" sz="2800" i="1" smtClean="0">
                                      <a:effectLst/>
                                      <a:latin typeface="Cambria Math" panose="02040503050406030204" pitchFamily="18" charset="0"/>
                                    </a:rPr>
                                  </m:ctrlPr>
                                </m:sSubSupPr>
                                <m:e>
                                  <m:r>
                                    <a:rPr lang="en-CA" sz="2800" b="1" i="1" smtClean="0">
                                      <a:effectLst/>
                                      <a:latin typeface="Cambria Math" panose="02040503050406030204" pitchFamily="18" charset="0"/>
                                    </a:rPr>
                                    <m:t>𝒚</m:t>
                                  </m:r>
                                </m:e>
                                <m:sub>
                                  <m:r>
                                    <a:rPr lang="en-CA" sz="2800" b="0" i="1" smtClean="0">
                                      <a:effectLst/>
                                      <a:latin typeface="Cambria Math" panose="02040503050406030204" pitchFamily="18" charset="0"/>
                                    </a:rPr>
                                    <m:t>𝑡</m:t>
                                  </m:r>
                                </m:sub>
                                <m:sup>
                                  <m:r>
                                    <a:rPr lang="en-CA" sz="2800" b="0" i="1" smtClean="0">
                                      <a:solidFill>
                                        <a:srgbClr val="FF0000"/>
                                      </a:solidFill>
                                      <a:effectLst/>
                                      <a:latin typeface="Cambria Math" panose="02040503050406030204" pitchFamily="18" charset="0"/>
                                    </a:rPr>
                                    <m:t>𝑠</m:t>
                                  </m:r>
                                </m:sup>
                              </m:sSubSup>
                            </m:e>
                          </m:d>
                        </m:e>
                      </m:d>
                      <m:r>
                        <a:rPr lang="en-CA" sz="2800">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CA" sz="2800" i="1">
                              <a:latin typeface="Cambria Math" panose="02040503050406030204" pitchFamily="18" charset="0"/>
                            </a:rPr>
                          </m:ctrlPr>
                        </m:sSubPr>
                        <m:e>
                          <m:r>
                            <m:rPr>
                              <m:sty m:val="p"/>
                            </m:rPr>
                            <a:rPr lang="en-CA" sz="2800" b="0" i="0" smtClean="0">
                              <a:latin typeface="Cambria Math" panose="02040503050406030204" pitchFamily="18" charset="0"/>
                            </a:rPr>
                            <m:t>arg</m:t>
                          </m:r>
                          <m:r>
                            <m:rPr>
                              <m:sty m:val="p"/>
                            </m:rPr>
                            <a:rPr lang="en-CA" sz="2800">
                              <a:latin typeface="Cambria Math" panose="02040503050406030204" pitchFamily="18" charset="0"/>
                            </a:rPr>
                            <m:t>max</m:t>
                          </m:r>
                        </m:e>
                        <m:sub>
                          <m:r>
                            <a:rPr lang="en-CA" sz="2800" i="1">
                              <a:latin typeface="Cambria Math" panose="02040503050406030204" pitchFamily="18" charset="0"/>
                            </a:rPr>
                            <m:t>𝑡</m:t>
                          </m:r>
                          <m:r>
                            <a:rPr lang="en-CA" sz="2800">
                              <a:latin typeface="Cambria Math" panose="02040503050406030204" pitchFamily="18" charset="0"/>
                            </a:rPr>
                            <m:t>∈</m:t>
                          </m:r>
                          <m:r>
                            <a:rPr lang="en-CA" sz="2800" i="1">
                              <a:latin typeface="Cambria Math" panose="02040503050406030204" pitchFamily="18" charset="0"/>
                            </a:rPr>
                            <m:t>1</m:t>
                          </m:r>
                          <m:r>
                            <a:rPr lang="en-CA" sz="2800">
                              <a:latin typeface="Cambria Math" panose="02040503050406030204" pitchFamily="18" charset="0"/>
                            </a:rPr>
                            <m:t>,⋯,</m:t>
                          </m:r>
                          <m:r>
                            <a:rPr lang="en-CA" sz="2800" i="1">
                              <a:latin typeface="Cambria Math" panose="02040503050406030204" pitchFamily="18" charset="0"/>
                            </a:rPr>
                            <m:t>𝑇</m:t>
                          </m:r>
                        </m:sub>
                      </m:sSub>
                      <m:sSub>
                        <m:sSubPr>
                          <m:ctrlPr>
                            <a:rPr lang="en-CA" sz="2800" i="1">
                              <a:latin typeface="Cambria Math" panose="02040503050406030204" pitchFamily="18" charset="0"/>
                            </a:rPr>
                          </m:ctrlPr>
                        </m:sSubPr>
                        <m:e>
                          <m:r>
                            <m:rPr>
                              <m:sty m:val="p"/>
                            </m:rPr>
                            <a:rPr lang="en-CA" sz="2800">
                              <a:latin typeface="Cambria Math" panose="02040503050406030204" pitchFamily="18" charset="0"/>
                            </a:rPr>
                            <m:t>min</m:t>
                          </m:r>
                        </m:e>
                        <m:sub>
                          <m:r>
                            <a:rPr lang="en-CA" sz="2800" i="1">
                              <a:latin typeface="Cambria Math" panose="02040503050406030204" pitchFamily="18" charset="0"/>
                            </a:rPr>
                            <m:t>𝑠</m:t>
                          </m:r>
                          <m:r>
                            <a:rPr lang="en-CA" sz="2800">
                              <a:latin typeface="Cambria Math" panose="02040503050406030204" pitchFamily="18" charset="0"/>
                            </a:rPr>
                            <m:t>∈</m:t>
                          </m:r>
                          <m:r>
                            <a:rPr lang="en-CA" sz="2800" i="1">
                              <a:latin typeface="Cambria Math" panose="02040503050406030204" pitchFamily="18" charset="0"/>
                            </a:rPr>
                            <m:t>1</m:t>
                          </m:r>
                          <m:r>
                            <a:rPr lang="en-CA" sz="2800">
                              <a:latin typeface="Cambria Math" panose="02040503050406030204" pitchFamily="18" charset="0"/>
                            </a:rPr>
                            <m:t>,⋯,</m:t>
                          </m:r>
                          <m:r>
                            <a:rPr lang="en-CA" sz="2800" i="1">
                              <a:latin typeface="Cambria Math" panose="02040503050406030204" pitchFamily="18" charset="0"/>
                            </a:rPr>
                            <m:t>𝑆</m:t>
                          </m:r>
                        </m:sub>
                      </m:sSub>
                      <m:r>
                        <a:rPr lang="en-CA" sz="2800" i="1">
                          <a:latin typeface="Cambria Math" panose="02040503050406030204" pitchFamily="18" charset="0"/>
                        </a:rPr>
                        <m:t>𝔼</m:t>
                      </m:r>
                      <m:d>
                        <m:dPr>
                          <m:begChr m:val="["/>
                          <m:endChr m:val="]"/>
                          <m:ctrlPr>
                            <a:rPr lang="en-CA" sz="2800" i="1">
                              <a:latin typeface="Cambria Math" panose="02040503050406030204" pitchFamily="18" charset="0"/>
                            </a:rPr>
                          </m:ctrlPr>
                        </m:dPr>
                        <m:e>
                          <m:r>
                            <a:rPr lang="en-CA" sz="2800" i="1">
                              <a:latin typeface="Cambria Math" panose="02040503050406030204" pitchFamily="18" charset="0"/>
                            </a:rPr>
                            <m:t>𝑘</m:t>
                          </m:r>
                          <m:sSubSup>
                            <m:sSubSupPr>
                              <m:ctrlPr>
                                <a:rPr lang="en-CA" sz="2800" i="1">
                                  <a:latin typeface="Cambria Math" panose="02040503050406030204" pitchFamily="18" charset="0"/>
                                </a:rPr>
                              </m:ctrlPr>
                            </m:sSubSupPr>
                            <m:e>
                              <m:r>
                                <a:rPr lang="en-CA" sz="2800" i="1">
                                  <a:latin typeface="Cambria Math" panose="02040503050406030204" pitchFamily="18" charset="0"/>
                                </a:rPr>
                                <m:t>𝑒</m:t>
                              </m:r>
                            </m:e>
                            <m:sub>
                              <m:r>
                                <a:rPr lang="en-CA" sz="2800" i="1">
                                  <a:latin typeface="Cambria Math" panose="02040503050406030204" pitchFamily="18" charset="0"/>
                                </a:rPr>
                                <m:t>𝑡</m:t>
                              </m:r>
                            </m:sub>
                            <m:sup>
                              <m:r>
                                <a:rPr lang="en-CA" sz="2800" i="1">
                                  <a:latin typeface="Cambria Math" panose="02040503050406030204" pitchFamily="18" charset="0"/>
                                </a:rPr>
                                <m:t>𝑠</m:t>
                              </m:r>
                            </m:sup>
                          </m:sSubSup>
                          <m:r>
                            <a:rPr lang="en-CA" sz="2800" i="1">
                              <a:latin typeface="Cambria Math" panose="02040503050406030204" pitchFamily="18" charset="0"/>
                            </a:rPr>
                            <m:t>−</m:t>
                          </m:r>
                          <m:sSubSup>
                            <m:sSubSupPr>
                              <m:ctrlPr>
                                <a:rPr lang="en-CA" sz="2800" i="1">
                                  <a:latin typeface="Cambria Math" panose="02040503050406030204" pitchFamily="18" charset="0"/>
                                </a:rPr>
                              </m:ctrlPr>
                            </m:sSubSupPr>
                            <m:e>
                              <m:r>
                                <a:rPr lang="en-CA" sz="2800" i="1">
                                  <a:latin typeface="Cambria Math" panose="02040503050406030204" pitchFamily="18" charset="0"/>
                                </a:rPr>
                                <m:t>𝑐</m:t>
                              </m:r>
                            </m:e>
                            <m:sub>
                              <m:r>
                                <a:rPr lang="en-CA" sz="2800" i="1">
                                  <a:latin typeface="Cambria Math" panose="02040503050406030204" pitchFamily="18" charset="0"/>
                                </a:rPr>
                                <m:t>𝑡</m:t>
                              </m:r>
                            </m:sub>
                            <m:sup>
                              <m:r>
                                <a:rPr lang="en-CA" sz="2800" i="1">
                                  <a:latin typeface="Cambria Math" panose="02040503050406030204" pitchFamily="18" charset="0"/>
                                </a:rPr>
                                <m:t>𝑠</m:t>
                              </m:r>
                            </m:sup>
                          </m:sSubSup>
                        </m:e>
                      </m:d>
                      <m:r>
                        <m:rPr>
                          <m:nor/>
                        </m:rPr>
                        <a:rPr lang="en-CA" sz="2800"/>
                        <m:t>)</m:t>
                      </m:r>
                    </m:oMath>
                  </m:oMathPara>
                </a14:m>
                <a:endParaRPr lang="en-CA" sz="2800" dirty="0"/>
              </a:p>
            </p:txBody>
          </p:sp>
        </mc:Choice>
        <mc:Fallback xmlns="">
          <p:sp>
            <p:nvSpPr>
              <p:cNvPr id="3" name="Content Placeholder 2">
                <a:extLst>
                  <a:ext uri="{FF2B5EF4-FFF2-40B4-BE49-F238E27FC236}">
                    <a16:creationId xmlns:a16="http://schemas.microsoft.com/office/drawing/2014/main" id="{CE942158-D840-0DFD-3F62-C836A4E2108F}"/>
                  </a:ext>
                </a:extLst>
              </p:cNvPr>
              <p:cNvSpPr>
                <a:spLocks noGrp="1" noRot="1" noChangeAspect="1" noMove="1" noResize="1" noEditPoints="1" noAdjustHandles="1" noChangeArrowheads="1" noChangeShapeType="1" noTextEdit="1"/>
              </p:cNvSpPr>
              <p:nvPr>
                <p:ph idx="1"/>
              </p:nvPr>
            </p:nvSpPr>
            <p:spPr>
              <a:xfrm>
                <a:off x="838200" y="1386114"/>
                <a:ext cx="10515600" cy="4444843"/>
              </a:xfrm>
              <a:blipFill>
                <a:blip r:embed="rId3"/>
                <a:stretch>
                  <a:fillRect l="-965" t="-1705"/>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D6068B3F-A6B0-09BF-61F4-3FA4172BD07F}"/>
              </a:ext>
            </a:extLst>
          </p:cNvPr>
          <p:cNvSpPr/>
          <p:nvPr/>
        </p:nvSpPr>
        <p:spPr>
          <a:xfrm>
            <a:off x="1349840" y="1926768"/>
            <a:ext cx="1277259" cy="297543"/>
          </a:xfrm>
          <a:prstGeom prst="rect">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50000"/>
                    <a:lumOff val="50000"/>
                  </a:schemeClr>
                </a:solidFill>
              </a:rPr>
              <a:t>Parameters</a:t>
            </a:r>
          </a:p>
        </p:txBody>
      </p:sp>
      <p:sp>
        <p:nvSpPr>
          <p:cNvPr id="5" name="Rectangle 4">
            <a:extLst>
              <a:ext uri="{FF2B5EF4-FFF2-40B4-BE49-F238E27FC236}">
                <a16:creationId xmlns:a16="http://schemas.microsoft.com/office/drawing/2014/main" id="{159CC3D4-C859-9F66-235F-5A1381150866}"/>
              </a:ext>
            </a:extLst>
          </p:cNvPr>
          <p:cNvSpPr/>
          <p:nvPr/>
        </p:nvSpPr>
        <p:spPr>
          <a:xfrm>
            <a:off x="1371611" y="2968170"/>
            <a:ext cx="1429659" cy="537029"/>
          </a:xfrm>
          <a:prstGeom prst="rect">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50000"/>
                    <a:lumOff val="50000"/>
                  </a:schemeClr>
                </a:solidFill>
              </a:rPr>
              <a:t>Data (sometimes)</a:t>
            </a:r>
          </a:p>
        </p:txBody>
      </p:sp>
      <p:sp>
        <p:nvSpPr>
          <p:cNvPr id="6" name="Rectangle 5">
            <a:extLst>
              <a:ext uri="{FF2B5EF4-FFF2-40B4-BE49-F238E27FC236}">
                <a16:creationId xmlns:a16="http://schemas.microsoft.com/office/drawing/2014/main" id="{8989F2F0-99A2-872C-9CF9-037ED54352EB}"/>
              </a:ext>
            </a:extLst>
          </p:cNvPr>
          <p:cNvSpPr/>
          <p:nvPr/>
        </p:nvSpPr>
        <p:spPr>
          <a:xfrm>
            <a:off x="2779502" y="1926767"/>
            <a:ext cx="965202" cy="297543"/>
          </a:xfrm>
          <a:prstGeom prst="rect">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50000"/>
                    <a:lumOff val="50000"/>
                  </a:schemeClr>
                </a:solidFill>
              </a:rPr>
              <a:t>Policies</a:t>
            </a:r>
          </a:p>
        </p:txBody>
      </p:sp>
      <p:sp>
        <p:nvSpPr>
          <p:cNvPr id="7" name="Rectangle 6">
            <a:extLst>
              <a:ext uri="{FF2B5EF4-FFF2-40B4-BE49-F238E27FC236}">
                <a16:creationId xmlns:a16="http://schemas.microsoft.com/office/drawing/2014/main" id="{1B1410CC-8696-D0F2-DE4B-660305456689}"/>
              </a:ext>
            </a:extLst>
          </p:cNvPr>
          <p:cNvSpPr/>
          <p:nvPr/>
        </p:nvSpPr>
        <p:spPr>
          <a:xfrm>
            <a:off x="3938753" y="2979056"/>
            <a:ext cx="1963066" cy="537029"/>
          </a:xfrm>
          <a:prstGeom prst="rect">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50000"/>
                    <a:lumOff val="50000"/>
                  </a:schemeClr>
                </a:solidFill>
              </a:rPr>
              <a:t>Outcomes by policy </a:t>
            </a:r>
            <a:r>
              <a:rPr lang="en-US" dirty="0">
                <a:solidFill>
                  <a:srgbClr val="EC5A67"/>
                </a:solidFill>
              </a:rPr>
              <a:t>by subgroup</a:t>
            </a:r>
          </a:p>
        </p:txBody>
      </p:sp>
      <p:cxnSp>
        <p:nvCxnSpPr>
          <p:cNvPr id="9" name="Straight Arrow Connector 8">
            <a:extLst>
              <a:ext uri="{FF2B5EF4-FFF2-40B4-BE49-F238E27FC236}">
                <a16:creationId xmlns:a16="http://schemas.microsoft.com/office/drawing/2014/main" id="{BAF1591D-D1C7-8A3A-4AD4-E139B5CE4A87}"/>
              </a:ext>
            </a:extLst>
          </p:cNvPr>
          <p:cNvCxnSpPr>
            <a:cxnSpLocks/>
          </p:cNvCxnSpPr>
          <p:nvPr/>
        </p:nvCxnSpPr>
        <p:spPr>
          <a:xfrm flipH="1" flipV="1">
            <a:off x="2725069" y="2772228"/>
            <a:ext cx="1" cy="195942"/>
          </a:xfrm>
          <a:prstGeom prst="straightConnector1">
            <a:avLst/>
          </a:prstGeom>
          <a:ln w="381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E9E94CF3-C402-512B-80C0-91057CC6F66D}"/>
              </a:ext>
            </a:extLst>
          </p:cNvPr>
          <p:cNvCxnSpPr>
            <a:cxnSpLocks/>
          </p:cNvCxnSpPr>
          <p:nvPr/>
        </p:nvCxnSpPr>
        <p:spPr>
          <a:xfrm flipH="1" flipV="1">
            <a:off x="4597410" y="2793229"/>
            <a:ext cx="1" cy="195942"/>
          </a:xfrm>
          <a:prstGeom prst="straightConnector1">
            <a:avLst/>
          </a:prstGeom>
          <a:ln w="381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4A3BF0DE-F5BC-EEE5-8E73-0F7116E6D595}"/>
              </a:ext>
            </a:extLst>
          </p:cNvPr>
          <p:cNvCxnSpPr>
            <a:cxnSpLocks/>
          </p:cNvCxnSpPr>
          <p:nvPr/>
        </p:nvCxnSpPr>
        <p:spPr>
          <a:xfrm>
            <a:off x="2420270" y="2223535"/>
            <a:ext cx="0" cy="194400"/>
          </a:xfrm>
          <a:prstGeom prst="straightConnector1">
            <a:avLst/>
          </a:prstGeom>
          <a:ln w="381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437DE82-7C49-CD1A-3F47-DD5F9343F66D}"/>
              </a:ext>
            </a:extLst>
          </p:cNvPr>
          <p:cNvCxnSpPr>
            <a:cxnSpLocks/>
          </p:cNvCxnSpPr>
          <p:nvPr/>
        </p:nvCxnSpPr>
        <p:spPr>
          <a:xfrm>
            <a:off x="3058899" y="2223535"/>
            <a:ext cx="0" cy="194400"/>
          </a:xfrm>
          <a:prstGeom prst="straightConnector1">
            <a:avLst/>
          </a:prstGeom>
          <a:ln w="381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0612FD42-79B9-9E78-6022-D43920AED6DA}"/>
              </a:ext>
            </a:extLst>
          </p:cNvPr>
          <p:cNvSpPr/>
          <p:nvPr/>
        </p:nvSpPr>
        <p:spPr>
          <a:xfrm>
            <a:off x="3519715" y="5307670"/>
            <a:ext cx="2946400" cy="537029"/>
          </a:xfrm>
          <a:prstGeom prst="rect">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50000"/>
                    <a:lumOff val="50000"/>
                  </a:schemeClr>
                </a:solidFill>
              </a:rPr>
              <a:t>Maximize net monetary benefit </a:t>
            </a:r>
            <a:r>
              <a:rPr lang="en-US" dirty="0">
                <a:solidFill>
                  <a:srgbClr val="EC5A67"/>
                </a:solidFill>
              </a:rPr>
              <a:t>in worse-off subgroup</a:t>
            </a:r>
          </a:p>
        </p:txBody>
      </p:sp>
      <p:cxnSp>
        <p:nvCxnSpPr>
          <p:cNvPr id="20" name="Straight Arrow Connector 19">
            <a:extLst>
              <a:ext uri="{FF2B5EF4-FFF2-40B4-BE49-F238E27FC236}">
                <a16:creationId xmlns:a16="http://schemas.microsoft.com/office/drawing/2014/main" id="{C16C4AFF-2A33-388B-58A2-7E35AD21DDC5}"/>
              </a:ext>
            </a:extLst>
          </p:cNvPr>
          <p:cNvCxnSpPr>
            <a:cxnSpLocks/>
          </p:cNvCxnSpPr>
          <p:nvPr/>
        </p:nvCxnSpPr>
        <p:spPr>
          <a:xfrm flipH="1" flipV="1">
            <a:off x="4051290" y="5111728"/>
            <a:ext cx="1" cy="195942"/>
          </a:xfrm>
          <a:prstGeom prst="straightConnector1">
            <a:avLst/>
          </a:prstGeom>
          <a:ln w="381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8B81E24B-281E-7970-6866-9425F6EF920F}"/>
              </a:ext>
            </a:extLst>
          </p:cNvPr>
          <p:cNvSpPr/>
          <p:nvPr/>
        </p:nvSpPr>
        <p:spPr>
          <a:xfrm>
            <a:off x="2911926" y="2977511"/>
            <a:ext cx="841837" cy="533401"/>
          </a:xfrm>
          <a:prstGeom prst="rect">
            <a:avLst/>
          </a:prstGeom>
          <a:solidFill>
            <a:schemeClr val="bg1"/>
          </a:solidFill>
          <a:ln>
            <a:solidFill>
              <a:srgbClr val="EC5A6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EC5A67"/>
                </a:solidFill>
              </a:rPr>
              <a:t>Sub-groups</a:t>
            </a:r>
          </a:p>
        </p:txBody>
      </p:sp>
      <p:cxnSp>
        <p:nvCxnSpPr>
          <p:cNvPr id="10" name="Straight Arrow Connector 9">
            <a:extLst>
              <a:ext uri="{FF2B5EF4-FFF2-40B4-BE49-F238E27FC236}">
                <a16:creationId xmlns:a16="http://schemas.microsoft.com/office/drawing/2014/main" id="{3069C930-07F0-D797-5795-E11975088951}"/>
              </a:ext>
            </a:extLst>
          </p:cNvPr>
          <p:cNvCxnSpPr>
            <a:cxnSpLocks/>
          </p:cNvCxnSpPr>
          <p:nvPr/>
        </p:nvCxnSpPr>
        <p:spPr>
          <a:xfrm flipH="1" flipV="1">
            <a:off x="3332844" y="2781569"/>
            <a:ext cx="1" cy="195942"/>
          </a:xfrm>
          <a:prstGeom prst="straightConnector1">
            <a:avLst/>
          </a:prstGeom>
          <a:ln w="38100">
            <a:solidFill>
              <a:srgbClr val="EC5A67"/>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DF84021E-016E-481A-77C6-8ED6E1042B55}"/>
              </a:ext>
            </a:extLst>
          </p:cNvPr>
          <p:cNvSpPr/>
          <p:nvPr/>
        </p:nvSpPr>
        <p:spPr>
          <a:xfrm>
            <a:off x="9507296" y="4494870"/>
            <a:ext cx="1578465" cy="812800"/>
          </a:xfrm>
          <a:prstGeom prst="rect">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rgbClr val="ED1C31"/>
                </a:solidFill>
              </a:rPr>
              <a:t>Substantial progress 🙂</a:t>
            </a:r>
          </a:p>
        </p:txBody>
      </p:sp>
      <p:sp>
        <p:nvSpPr>
          <p:cNvPr id="23" name="Rectangle 22">
            <a:extLst>
              <a:ext uri="{FF2B5EF4-FFF2-40B4-BE49-F238E27FC236}">
                <a16:creationId xmlns:a16="http://schemas.microsoft.com/office/drawing/2014/main" id="{9CB32360-49FC-6297-C21A-5B293C2A490E}"/>
              </a:ext>
            </a:extLst>
          </p:cNvPr>
          <p:cNvSpPr/>
          <p:nvPr/>
        </p:nvSpPr>
        <p:spPr>
          <a:xfrm>
            <a:off x="6291973" y="2179093"/>
            <a:ext cx="4453214" cy="1204952"/>
          </a:xfrm>
          <a:prstGeom prst="rect">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rgbClr val="ED1C31"/>
                </a:solidFill>
              </a:rPr>
              <a:t>Still hard ☹️</a:t>
            </a:r>
            <a:endParaRPr lang="en-US" sz="2000" dirty="0">
              <a:solidFill>
                <a:srgbClr val="ED1C31"/>
              </a:solidFill>
            </a:endParaRPr>
          </a:p>
          <a:p>
            <a:r>
              <a:rPr lang="en-US" sz="2000" dirty="0">
                <a:solidFill>
                  <a:srgbClr val="ED1C31"/>
                </a:solidFill>
              </a:rPr>
              <a:t>State space explosion</a:t>
            </a:r>
          </a:p>
          <a:p>
            <a:r>
              <a:rPr lang="en-US" sz="2000" dirty="0">
                <a:solidFill>
                  <a:srgbClr val="ED1C31"/>
                </a:solidFill>
              </a:rPr>
              <a:t>Parameter estimation challenges</a:t>
            </a:r>
          </a:p>
        </p:txBody>
      </p:sp>
    </p:spTree>
    <p:extLst>
      <p:ext uri="{BB962C8B-B14F-4D97-AF65-F5344CB8AC3E}">
        <p14:creationId xmlns:p14="http://schemas.microsoft.com/office/powerpoint/2010/main" val="718331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23"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32ADAA35-4B5F-65FD-8A43-F74DE6843ED1}"/>
              </a:ext>
            </a:extLst>
          </p:cNvPr>
          <p:cNvPicPr>
            <a:picLocks noGrp="1" noChangeAspect="1"/>
          </p:cNvPicPr>
          <p:nvPr>
            <p:ph idx="1"/>
          </p:nvPr>
        </p:nvPicPr>
        <p:blipFill>
          <a:blip r:embed="rId2"/>
          <a:stretch>
            <a:fillRect/>
          </a:stretch>
        </p:blipFill>
        <p:spPr>
          <a:xfrm>
            <a:off x="1252527" y="218726"/>
            <a:ext cx="9686945" cy="2884827"/>
          </a:xfrm>
          <a:prstGeom prst="rect">
            <a:avLst/>
          </a:prstGeom>
          <a:ln w="38100">
            <a:solidFill>
              <a:schemeClr val="tx1">
                <a:lumMod val="50000"/>
                <a:lumOff val="50000"/>
              </a:schemeClr>
            </a:solidFill>
          </a:ln>
        </p:spPr>
      </p:pic>
      <p:sp>
        <p:nvSpPr>
          <p:cNvPr id="5" name="TextBox 4">
            <a:extLst>
              <a:ext uri="{FF2B5EF4-FFF2-40B4-BE49-F238E27FC236}">
                <a16:creationId xmlns:a16="http://schemas.microsoft.com/office/drawing/2014/main" id="{321E196B-58B5-2D2F-27B7-63022870E7DD}"/>
              </a:ext>
            </a:extLst>
          </p:cNvPr>
          <p:cNvSpPr txBox="1"/>
          <p:nvPr/>
        </p:nvSpPr>
        <p:spPr>
          <a:xfrm>
            <a:off x="427383" y="3312672"/>
            <a:ext cx="6410739" cy="1938992"/>
          </a:xfrm>
          <a:prstGeom prst="rect">
            <a:avLst/>
          </a:prstGeom>
          <a:noFill/>
        </p:spPr>
        <p:txBody>
          <a:bodyPr wrap="square" rtlCol="0">
            <a:spAutoFit/>
          </a:bodyPr>
          <a:lstStyle/>
          <a:p>
            <a:r>
              <a:rPr lang="en-US" sz="2400" b="1" dirty="0"/>
              <a:t>Equity-informative decision analytic frameworks</a:t>
            </a:r>
          </a:p>
          <a:p>
            <a:pPr marL="285750" indent="-285750">
              <a:buFont typeface="Arial" panose="020B0604020202020204" pitchFamily="34" charset="0"/>
              <a:buChar char="•"/>
            </a:pPr>
            <a:r>
              <a:rPr lang="en-US" sz="2400" dirty="0"/>
              <a:t>Distributional cost-effectiveness</a:t>
            </a:r>
          </a:p>
          <a:p>
            <a:pPr marL="285750" indent="-285750">
              <a:buFont typeface="Arial" panose="020B0604020202020204" pitchFamily="34" charset="0"/>
              <a:buChar char="•"/>
            </a:pPr>
            <a:r>
              <a:rPr lang="en-US" sz="2400" dirty="0"/>
              <a:t>Extended cost-effectiveness</a:t>
            </a:r>
          </a:p>
          <a:p>
            <a:pPr marL="285750" indent="-285750">
              <a:buFont typeface="Arial" panose="020B0604020202020204" pitchFamily="34" charset="0"/>
              <a:buChar char="•"/>
            </a:pPr>
            <a:r>
              <a:rPr lang="en-US" sz="2400" dirty="0"/>
              <a:t>Multi-criterion decision analysis</a:t>
            </a:r>
          </a:p>
          <a:p>
            <a:pPr marL="285750" indent="-285750">
              <a:buFont typeface="Arial" panose="020B0604020202020204" pitchFamily="34" charset="0"/>
              <a:buChar char="•"/>
            </a:pPr>
            <a:r>
              <a:rPr lang="en-US" sz="2400" dirty="0"/>
              <a:t>Ex poste equity weighting </a:t>
            </a:r>
          </a:p>
        </p:txBody>
      </p:sp>
      <p:sp>
        <p:nvSpPr>
          <p:cNvPr id="6" name="TextBox 5">
            <a:extLst>
              <a:ext uri="{FF2B5EF4-FFF2-40B4-BE49-F238E27FC236}">
                <a16:creationId xmlns:a16="http://schemas.microsoft.com/office/drawing/2014/main" id="{53E226C2-F33A-5FC9-EE8C-5072D3C441E7}"/>
              </a:ext>
            </a:extLst>
          </p:cNvPr>
          <p:cNvSpPr txBox="1"/>
          <p:nvPr/>
        </p:nvSpPr>
        <p:spPr>
          <a:xfrm>
            <a:off x="7036905" y="3328255"/>
            <a:ext cx="4316896" cy="1938992"/>
          </a:xfrm>
          <a:prstGeom prst="rect">
            <a:avLst/>
          </a:prstGeom>
          <a:noFill/>
        </p:spPr>
        <p:txBody>
          <a:bodyPr wrap="square" rtlCol="0">
            <a:spAutoFit/>
          </a:bodyPr>
          <a:lstStyle/>
          <a:p>
            <a:r>
              <a:rPr lang="en-US" sz="2400" b="1" dirty="0"/>
              <a:t>Alternatives to quality-adjusted life year</a:t>
            </a:r>
          </a:p>
          <a:p>
            <a:pPr marL="285750" indent="-285750">
              <a:buFont typeface="Arial" panose="020B0604020202020204" pitchFamily="34" charset="0"/>
              <a:buChar char="•"/>
            </a:pPr>
            <a:r>
              <a:rPr lang="en-US" sz="2400" dirty="0"/>
              <a:t>Equal value of life years gained</a:t>
            </a:r>
          </a:p>
          <a:p>
            <a:pPr marL="285750" indent="-285750">
              <a:buFont typeface="Arial" panose="020B0604020202020204" pitchFamily="34" charset="0"/>
              <a:buChar char="•"/>
            </a:pPr>
            <a:r>
              <a:rPr lang="en-US" sz="2400" dirty="0"/>
              <a:t>Health years in total</a:t>
            </a:r>
          </a:p>
          <a:p>
            <a:pPr marL="742950" lvl="1" indent="-285750">
              <a:buFont typeface="Arial" panose="020B0604020202020204" pitchFamily="34" charset="0"/>
              <a:buChar char="•"/>
            </a:pPr>
            <a:endParaRPr lang="en-US" sz="2400" dirty="0"/>
          </a:p>
        </p:txBody>
      </p:sp>
      <p:sp>
        <p:nvSpPr>
          <p:cNvPr id="7" name="TextBox 6">
            <a:extLst>
              <a:ext uri="{FF2B5EF4-FFF2-40B4-BE49-F238E27FC236}">
                <a16:creationId xmlns:a16="http://schemas.microsoft.com/office/drawing/2014/main" id="{F6F2FE1E-11D1-84D0-86AE-592B45E7200B}"/>
              </a:ext>
            </a:extLst>
          </p:cNvPr>
          <p:cNvSpPr txBox="1"/>
          <p:nvPr/>
        </p:nvSpPr>
        <p:spPr>
          <a:xfrm>
            <a:off x="-1" y="5365489"/>
            <a:ext cx="12192000" cy="523220"/>
          </a:xfrm>
          <a:prstGeom prst="rect">
            <a:avLst/>
          </a:prstGeom>
          <a:noFill/>
        </p:spPr>
        <p:txBody>
          <a:bodyPr wrap="square" rtlCol="0">
            <a:spAutoFit/>
          </a:bodyPr>
          <a:lstStyle/>
          <a:p>
            <a:pPr algn="ctr"/>
            <a:r>
              <a:rPr lang="en-US" sz="2800" dirty="0">
                <a:solidFill>
                  <a:srgbClr val="FF0000"/>
                </a:solidFill>
              </a:rPr>
              <a:t>⚠️ Presuppose subgroup heterogeneity in outcomes accurately estimated ⚠️</a:t>
            </a:r>
          </a:p>
        </p:txBody>
      </p:sp>
    </p:spTree>
    <p:extLst>
      <p:ext uri="{BB962C8B-B14F-4D97-AF65-F5344CB8AC3E}">
        <p14:creationId xmlns:p14="http://schemas.microsoft.com/office/powerpoint/2010/main" val="36710199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93B147F9-B4BD-4AB5-A794-7FE674DE9E25}"/>
              </a:ext>
            </a:extLst>
          </p:cNvPr>
          <p:cNvSpPr/>
          <p:nvPr/>
        </p:nvSpPr>
        <p:spPr>
          <a:xfrm>
            <a:off x="2094365" y="2980171"/>
            <a:ext cx="3888000" cy="2455529"/>
          </a:xfrm>
          <a:prstGeom prst="ellipse">
            <a:avLst/>
          </a:prstGeom>
          <a:solidFill>
            <a:srgbClr val="EBB38F">
              <a:alpha val="60000"/>
            </a:srgb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2000" b="1" dirty="0">
                <a:solidFill>
                  <a:schemeClr val="tx1"/>
                </a:solidFill>
              </a:rPr>
              <a:t>Decision analysis</a:t>
            </a:r>
            <a:endParaRPr lang="en-US" sz="2000" dirty="0">
              <a:solidFill>
                <a:schemeClr val="tx1"/>
              </a:solidFill>
            </a:endParaRPr>
          </a:p>
          <a:p>
            <a:pPr algn="ctr"/>
            <a:r>
              <a:rPr lang="en-US" sz="2000" dirty="0">
                <a:solidFill>
                  <a:schemeClr val="tx1"/>
                </a:solidFill>
              </a:rPr>
              <a:t>Inform effective, equitable, efficient health policy</a:t>
            </a:r>
          </a:p>
        </p:txBody>
      </p:sp>
      <p:sp>
        <p:nvSpPr>
          <p:cNvPr id="4" name="Oval 3">
            <a:extLst>
              <a:ext uri="{FF2B5EF4-FFF2-40B4-BE49-F238E27FC236}">
                <a16:creationId xmlns:a16="http://schemas.microsoft.com/office/drawing/2014/main" id="{3C2C2820-294C-535C-E46C-12CAA2EF8CE7}"/>
              </a:ext>
            </a:extLst>
          </p:cNvPr>
          <p:cNvSpPr/>
          <p:nvPr/>
        </p:nvSpPr>
        <p:spPr>
          <a:xfrm>
            <a:off x="601872" y="1432351"/>
            <a:ext cx="3888000" cy="2455529"/>
          </a:xfrm>
          <a:prstGeom prst="ellipse">
            <a:avLst/>
          </a:prstGeom>
          <a:solidFill>
            <a:srgbClr val="D2D2D2">
              <a:alpha val="60000"/>
            </a:srgb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b="1" dirty="0">
                <a:solidFill>
                  <a:schemeClr val="tx1"/>
                </a:solidFill>
              </a:rPr>
              <a:t>Data-driven methods</a:t>
            </a:r>
            <a:endParaRPr lang="en-US" sz="2000" dirty="0">
              <a:solidFill>
                <a:schemeClr val="tx1"/>
              </a:solidFill>
            </a:endParaRPr>
          </a:p>
          <a:p>
            <a:pPr algn="ctr"/>
            <a:r>
              <a:rPr lang="en-US" sz="2000" dirty="0">
                <a:solidFill>
                  <a:schemeClr val="tx1"/>
                </a:solidFill>
              </a:rPr>
              <a:t>Machine learning</a:t>
            </a:r>
          </a:p>
          <a:p>
            <a:pPr algn="ctr"/>
            <a:r>
              <a:rPr lang="en-US" sz="2000" dirty="0">
                <a:solidFill>
                  <a:schemeClr val="tx1"/>
                </a:solidFill>
              </a:rPr>
              <a:t>Bayesian </a:t>
            </a:r>
          </a:p>
          <a:p>
            <a:pPr algn="ctr"/>
            <a:r>
              <a:rPr lang="en-US" sz="2000" dirty="0">
                <a:solidFill>
                  <a:schemeClr val="tx1"/>
                </a:solidFill>
              </a:rPr>
              <a:t>statistics</a:t>
            </a:r>
          </a:p>
        </p:txBody>
      </p:sp>
      <p:sp>
        <p:nvSpPr>
          <p:cNvPr id="11" name="Oval 10">
            <a:extLst>
              <a:ext uri="{FF2B5EF4-FFF2-40B4-BE49-F238E27FC236}">
                <a16:creationId xmlns:a16="http://schemas.microsoft.com/office/drawing/2014/main" id="{89D4E6AA-9E6F-6725-3D76-9157FF85E4DA}"/>
              </a:ext>
            </a:extLst>
          </p:cNvPr>
          <p:cNvSpPr/>
          <p:nvPr/>
        </p:nvSpPr>
        <p:spPr>
          <a:xfrm>
            <a:off x="3586857" y="1432351"/>
            <a:ext cx="3888000" cy="2455529"/>
          </a:xfrm>
          <a:prstGeom prst="ellipse">
            <a:avLst/>
          </a:prstGeom>
          <a:solidFill>
            <a:srgbClr val="E1C0B7">
              <a:alpha val="60000"/>
            </a:srgb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b="1" dirty="0">
                <a:solidFill>
                  <a:schemeClr val="tx1"/>
                </a:solidFill>
              </a:rPr>
              <a:t>Mathematical modeling</a:t>
            </a:r>
          </a:p>
          <a:p>
            <a:pPr algn="ctr"/>
            <a:r>
              <a:rPr lang="en-US" sz="2000" dirty="0">
                <a:solidFill>
                  <a:schemeClr val="tx1"/>
                </a:solidFill>
              </a:rPr>
              <a:t>Simulation</a:t>
            </a:r>
          </a:p>
          <a:p>
            <a:pPr algn="ctr"/>
            <a:r>
              <a:rPr lang="en-US" sz="2000" dirty="0">
                <a:solidFill>
                  <a:schemeClr val="tx1"/>
                </a:solidFill>
              </a:rPr>
              <a:t>Optimization</a:t>
            </a:r>
          </a:p>
        </p:txBody>
      </p:sp>
      <p:sp>
        <p:nvSpPr>
          <p:cNvPr id="2" name="Title 1">
            <a:extLst>
              <a:ext uri="{FF2B5EF4-FFF2-40B4-BE49-F238E27FC236}">
                <a16:creationId xmlns:a16="http://schemas.microsoft.com/office/drawing/2014/main" id="{6ADD3219-7562-63EB-BFBF-0413425D9B02}"/>
              </a:ext>
            </a:extLst>
          </p:cNvPr>
          <p:cNvSpPr>
            <a:spLocks noGrp="1"/>
          </p:cNvSpPr>
          <p:nvPr>
            <p:ph type="title"/>
          </p:nvPr>
        </p:nvSpPr>
        <p:spPr>
          <a:xfrm>
            <a:off x="838200" y="19704"/>
            <a:ext cx="10515600" cy="1325563"/>
          </a:xfrm>
        </p:spPr>
        <p:txBody>
          <a:bodyPr>
            <a:normAutofit/>
          </a:bodyPr>
          <a:lstStyle/>
          <a:p>
            <a:r>
              <a:rPr lang="en-US" sz="4000" b="1" dirty="0"/>
              <a:t>D</a:t>
            </a:r>
            <a:r>
              <a:rPr lang="en-US" sz="4000" b="1" baseline="30000" dirty="0"/>
              <a:t>3</a:t>
            </a:r>
            <a:r>
              <a:rPr lang="en-US" sz="4000" b="1" dirty="0"/>
              <a:t>Mod:</a:t>
            </a:r>
            <a:r>
              <a:rPr lang="en-US" sz="4000" dirty="0"/>
              <a:t> Data-driven decision modeling lab</a:t>
            </a:r>
          </a:p>
        </p:txBody>
      </p:sp>
      <p:sp>
        <p:nvSpPr>
          <p:cNvPr id="6" name="TextBox 5">
            <a:extLst>
              <a:ext uri="{FF2B5EF4-FFF2-40B4-BE49-F238E27FC236}">
                <a16:creationId xmlns:a16="http://schemas.microsoft.com/office/drawing/2014/main" id="{24E29192-FB7B-7162-FAB1-228365F6992F}"/>
              </a:ext>
            </a:extLst>
          </p:cNvPr>
          <p:cNvSpPr txBox="1"/>
          <p:nvPr/>
        </p:nvSpPr>
        <p:spPr>
          <a:xfrm>
            <a:off x="3176409" y="2844491"/>
            <a:ext cx="1723911" cy="646331"/>
          </a:xfrm>
          <a:prstGeom prst="rect">
            <a:avLst/>
          </a:prstGeom>
          <a:noFill/>
        </p:spPr>
        <p:txBody>
          <a:bodyPr wrap="square" rtlCol="0">
            <a:spAutoFit/>
          </a:bodyPr>
          <a:lstStyle/>
          <a:p>
            <a:pPr algn="ctr"/>
            <a:r>
              <a:rPr lang="en-US" sz="3600" b="1" dirty="0">
                <a:latin typeface="Arial" panose="020B0604020202020204" pitchFamily="34" charset="0"/>
                <a:cs typeface="Arial" panose="020B0604020202020204" pitchFamily="34" charset="0"/>
              </a:rPr>
              <a:t>D</a:t>
            </a:r>
            <a:r>
              <a:rPr lang="en-US" sz="3600" b="1" baseline="30000" dirty="0">
                <a:latin typeface="Arial" panose="020B0604020202020204" pitchFamily="34" charset="0"/>
                <a:cs typeface="Arial" panose="020B0604020202020204" pitchFamily="34" charset="0"/>
              </a:rPr>
              <a:t>3</a:t>
            </a:r>
            <a:r>
              <a:rPr lang="en-US" sz="3600" b="1" dirty="0">
                <a:latin typeface="Arial" panose="020B0604020202020204" pitchFamily="34" charset="0"/>
                <a:cs typeface="Arial" panose="020B0604020202020204" pitchFamily="34" charset="0"/>
              </a:rPr>
              <a:t>Mod</a:t>
            </a:r>
          </a:p>
        </p:txBody>
      </p:sp>
      <p:sp>
        <p:nvSpPr>
          <p:cNvPr id="10" name="TextBox 9">
            <a:extLst>
              <a:ext uri="{FF2B5EF4-FFF2-40B4-BE49-F238E27FC236}">
                <a16:creationId xmlns:a16="http://schemas.microsoft.com/office/drawing/2014/main" id="{1F8AEE36-E7A3-3B28-57D2-020E46F5D53A}"/>
              </a:ext>
            </a:extLst>
          </p:cNvPr>
          <p:cNvSpPr txBox="1"/>
          <p:nvPr/>
        </p:nvSpPr>
        <p:spPr>
          <a:xfrm>
            <a:off x="7601734" y="3755822"/>
            <a:ext cx="3988394" cy="2062103"/>
          </a:xfrm>
          <a:prstGeom prst="rect">
            <a:avLst/>
          </a:prstGeom>
          <a:noFill/>
        </p:spPr>
        <p:txBody>
          <a:bodyPr wrap="square" rtlCol="0">
            <a:spAutoFit/>
          </a:bodyPr>
          <a:lstStyle/>
          <a:p>
            <a:r>
              <a:rPr lang="en-US" sz="2800" b="1" dirty="0">
                <a:latin typeface="Arial" panose="020B0604020202020204" pitchFamily="34" charset="0"/>
                <a:cs typeface="Arial" panose="020B0604020202020204" pitchFamily="34" charset="0"/>
              </a:rPr>
              <a:t>Application areas</a:t>
            </a:r>
            <a:endParaRPr lang="en-US" sz="2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000" dirty="0">
                <a:latin typeface="Arial" panose="020B0604020202020204" pitchFamily="34" charset="0"/>
                <a:cs typeface="Arial" panose="020B0604020202020204" pitchFamily="34" charset="0"/>
              </a:rPr>
              <a:t>Blood donor management</a:t>
            </a:r>
          </a:p>
          <a:p>
            <a:pPr marL="285750" indent="-285750">
              <a:buFont typeface="Arial" panose="020B0604020202020204" pitchFamily="34" charset="0"/>
              <a:buChar char="•"/>
            </a:pPr>
            <a:r>
              <a:rPr lang="en-US" sz="2000" dirty="0">
                <a:latin typeface="Arial" panose="020B0604020202020204" pitchFamily="34" charset="0"/>
                <a:cs typeface="Arial" panose="020B0604020202020204" pitchFamily="34" charset="0"/>
              </a:rPr>
              <a:t>Opioid harms reduction</a:t>
            </a:r>
          </a:p>
          <a:p>
            <a:pPr marL="285750" indent="-285750">
              <a:buFont typeface="Arial" panose="020B0604020202020204" pitchFamily="34" charset="0"/>
              <a:buChar char="•"/>
            </a:pPr>
            <a:r>
              <a:rPr lang="en-US" sz="2000" dirty="0">
                <a:latin typeface="Arial" panose="020B0604020202020204" pitchFamily="34" charset="0"/>
                <a:cs typeface="Arial" panose="020B0604020202020204" pitchFamily="34" charset="0"/>
              </a:rPr>
              <a:t>Cancer screening &amp; treatment</a:t>
            </a:r>
          </a:p>
          <a:p>
            <a:pPr marL="285750" indent="-285750">
              <a:buFont typeface="Arial" panose="020B0604020202020204" pitchFamily="34" charset="0"/>
              <a:buChar char="•"/>
            </a:pPr>
            <a:r>
              <a:rPr lang="en-US" sz="2000" dirty="0">
                <a:latin typeface="Arial" panose="020B0604020202020204" pitchFamily="34" charset="0"/>
                <a:cs typeface="Arial" panose="020B0604020202020204" pitchFamily="34" charset="0"/>
              </a:rPr>
              <a:t>Pandemic surveillance</a:t>
            </a:r>
          </a:p>
          <a:p>
            <a:pPr marL="285750" indent="-285750">
              <a:buFont typeface="Arial" panose="020B0604020202020204" pitchFamily="34" charset="0"/>
              <a:buChar char="•"/>
            </a:pPr>
            <a:r>
              <a:rPr lang="en-US" sz="2000" dirty="0">
                <a:latin typeface="Arial" panose="020B0604020202020204" pitchFamily="34" charset="0"/>
                <a:cs typeface="Arial" panose="020B0604020202020204" pitchFamily="34" charset="0"/>
              </a:rPr>
              <a:t>Safe blood transfusion</a:t>
            </a:r>
          </a:p>
        </p:txBody>
      </p:sp>
      <p:sp>
        <p:nvSpPr>
          <p:cNvPr id="5" name="Slide Number Placeholder 4">
            <a:extLst>
              <a:ext uri="{FF2B5EF4-FFF2-40B4-BE49-F238E27FC236}">
                <a16:creationId xmlns:a16="http://schemas.microsoft.com/office/drawing/2014/main" id="{9DC8FFB3-3C8E-22E4-38A2-42DB2F0C25EC}"/>
              </a:ext>
            </a:extLst>
          </p:cNvPr>
          <p:cNvSpPr>
            <a:spLocks noGrp="1"/>
          </p:cNvSpPr>
          <p:nvPr>
            <p:ph type="sldNum" sz="quarter" idx="12"/>
          </p:nvPr>
        </p:nvSpPr>
        <p:spPr/>
        <p:txBody>
          <a:bodyPr/>
          <a:lstStyle/>
          <a:p>
            <a:fld id="{D63B8D7F-266E-41A3-B950-9989D28316EA}" type="slidenum">
              <a:rPr lang="en-CA" smtClean="0"/>
              <a:pPr/>
              <a:t>26</a:t>
            </a:fld>
            <a:endParaRPr lang="en-CA" dirty="0"/>
          </a:p>
        </p:txBody>
      </p:sp>
    </p:spTree>
    <p:extLst>
      <p:ext uri="{BB962C8B-B14F-4D97-AF65-F5344CB8AC3E}">
        <p14:creationId xmlns:p14="http://schemas.microsoft.com/office/powerpoint/2010/main" val="40421830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E8B96B-C557-53D8-3BAB-B24CDFA0879B}"/>
              </a:ext>
            </a:extLst>
          </p:cNvPr>
          <p:cNvSpPr/>
          <p:nvPr/>
        </p:nvSpPr>
        <p:spPr>
          <a:xfrm>
            <a:off x="654156" y="1753748"/>
            <a:ext cx="10794123" cy="520800"/>
          </a:xfrm>
          <a:prstGeom prst="rect">
            <a:avLst/>
          </a:prstGeom>
          <a:solidFill>
            <a:srgbClr val="ED1C31">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6C6F56-BBF7-49F8-0134-F3E80E7DED61}"/>
              </a:ext>
            </a:extLst>
          </p:cNvPr>
          <p:cNvSpPr>
            <a:spLocks noGrp="1"/>
          </p:cNvSpPr>
          <p:nvPr>
            <p:ph type="title"/>
          </p:nvPr>
        </p:nvSpPr>
        <p:spPr/>
        <p:txBody>
          <a:bodyPr/>
          <a:lstStyle/>
          <a:p>
            <a:r>
              <a:rPr lang="en-US" dirty="0"/>
              <a:t>Improving decision analyses with ML</a:t>
            </a:r>
          </a:p>
        </p:txBody>
      </p:sp>
      <p:sp>
        <p:nvSpPr>
          <p:cNvPr id="3" name="Content Placeholder 2">
            <a:extLst>
              <a:ext uri="{FF2B5EF4-FFF2-40B4-BE49-F238E27FC236}">
                <a16:creationId xmlns:a16="http://schemas.microsoft.com/office/drawing/2014/main" id="{07C8DE70-0703-9C81-EFAF-A831D0EEEEA4}"/>
              </a:ext>
            </a:extLst>
          </p:cNvPr>
          <p:cNvSpPr>
            <a:spLocks noGrp="1"/>
          </p:cNvSpPr>
          <p:nvPr>
            <p:ph idx="1"/>
          </p:nvPr>
        </p:nvSpPr>
        <p:spPr>
          <a:xfrm>
            <a:off x="793418" y="1798330"/>
            <a:ext cx="10452651" cy="4351338"/>
          </a:xfrm>
        </p:spPr>
        <p:txBody>
          <a:bodyPr/>
          <a:lstStyle/>
          <a:p>
            <a:r>
              <a:rPr lang="en-US" dirty="0"/>
              <a:t>Tailoring policies to manage iron deficiency in blood donors</a:t>
            </a:r>
          </a:p>
          <a:p>
            <a:endParaRPr lang="en-US" dirty="0"/>
          </a:p>
          <a:p>
            <a:r>
              <a:rPr lang="en-US" dirty="0"/>
              <a:t>Targeting overdose prevention for prescription opioid patients</a:t>
            </a:r>
          </a:p>
          <a:p>
            <a:endParaRPr lang="en-US" dirty="0"/>
          </a:p>
          <a:p>
            <a:r>
              <a:rPr lang="en-US" dirty="0"/>
              <a:t>Other research plans</a:t>
            </a:r>
          </a:p>
        </p:txBody>
      </p:sp>
      <p:sp>
        <p:nvSpPr>
          <p:cNvPr id="4" name="TextBox 3">
            <a:extLst>
              <a:ext uri="{FF2B5EF4-FFF2-40B4-BE49-F238E27FC236}">
                <a16:creationId xmlns:a16="http://schemas.microsoft.com/office/drawing/2014/main" id="{59467374-84CA-CE80-9C03-12465CBA929F}"/>
              </a:ext>
            </a:extLst>
          </p:cNvPr>
          <p:cNvSpPr txBox="1"/>
          <p:nvPr/>
        </p:nvSpPr>
        <p:spPr>
          <a:xfrm>
            <a:off x="8432799" y="4092219"/>
            <a:ext cx="2028496" cy="369332"/>
          </a:xfrm>
          <a:prstGeom prst="rect">
            <a:avLst/>
          </a:prstGeom>
          <a:noFill/>
        </p:spPr>
        <p:txBody>
          <a:bodyPr wrap="square" rtlCol="0">
            <a:spAutoFit/>
          </a:bodyPr>
          <a:lstStyle/>
          <a:p>
            <a:r>
              <a:rPr lang="en-US" b="1" dirty="0"/>
              <a:t>Supported by</a:t>
            </a:r>
          </a:p>
        </p:txBody>
      </p:sp>
      <p:pic>
        <p:nvPicPr>
          <p:cNvPr id="5122" name="Picture 2">
            <a:extLst>
              <a:ext uri="{FF2B5EF4-FFF2-40B4-BE49-F238E27FC236}">
                <a16:creationId xmlns:a16="http://schemas.microsoft.com/office/drawing/2014/main" id="{A3EA686D-7CB2-B7FD-D4DA-9EBD90D389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76481" y="4256234"/>
            <a:ext cx="2622022" cy="720032"/>
          </a:xfrm>
          <a:prstGeom prst="rect">
            <a:avLst/>
          </a:prstGeom>
          <a:noFill/>
          <a:extLst>
            <a:ext uri="{909E8E84-426E-40DD-AFC4-6F175D3DCCD1}">
              <a14:hiddenFill xmlns:a14="http://schemas.microsoft.com/office/drawing/2010/main">
                <a:solidFill>
                  <a:srgbClr val="FFFFFF"/>
                </a:solidFill>
              </a14:hiddenFill>
            </a:ext>
          </a:extLst>
        </p:spPr>
      </p:pic>
      <p:sp>
        <p:nvSpPr>
          <p:cNvPr id="6" name="Slide Number Placeholder 5">
            <a:extLst>
              <a:ext uri="{FF2B5EF4-FFF2-40B4-BE49-F238E27FC236}">
                <a16:creationId xmlns:a16="http://schemas.microsoft.com/office/drawing/2014/main" id="{CD12D406-F5EB-920B-EF44-6A6B32464749}"/>
              </a:ext>
            </a:extLst>
          </p:cNvPr>
          <p:cNvSpPr>
            <a:spLocks noGrp="1"/>
          </p:cNvSpPr>
          <p:nvPr>
            <p:ph type="sldNum" sz="quarter" idx="12"/>
          </p:nvPr>
        </p:nvSpPr>
        <p:spPr/>
        <p:txBody>
          <a:bodyPr/>
          <a:lstStyle/>
          <a:p>
            <a:fld id="{D63B8D7F-266E-41A3-B950-9989D28316EA}" type="slidenum">
              <a:rPr lang="en-CA" smtClean="0"/>
              <a:pPr/>
              <a:t>27</a:t>
            </a:fld>
            <a:endParaRPr lang="en-CA" dirty="0"/>
          </a:p>
        </p:txBody>
      </p:sp>
      <p:pic>
        <p:nvPicPr>
          <p:cNvPr id="9" name="Picture 2" descr="AABB Foundation - Fueling Innovative Research">
            <a:extLst>
              <a:ext uri="{FF2B5EF4-FFF2-40B4-BE49-F238E27FC236}">
                <a16:creationId xmlns:a16="http://schemas.microsoft.com/office/drawing/2014/main" id="{9A1AB871-44D0-318A-FA91-97F0C8921C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32799" y="5218791"/>
            <a:ext cx="3484771" cy="6969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450928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45C70-F652-FB45-9FDB-94446A499691}"/>
              </a:ext>
            </a:extLst>
          </p:cNvPr>
          <p:cNvSpPr>
            <a:spLocks noGrp="1"/>
          </p:cNvSpPr>
          <p:nvPr>
            <p:ph type="title"/>
          </p:nvPr>
        </p:nvSpPr>
        <p:spPr/>
        <p:txBody>
          <a:bodyPr/>
          <a:lstStyle/>
          <a:p>
            <a:r>
              <a:rPr lang="en-US" dirty="0"/>
              <a:t>Blood donation and iron deficiency</a:t>
            </a:r>
          </a:p>
        </p:txBody>
      </p:sp>
      <p:sp>
        <p:nvSpPr>
          <p:cNvPr id="4" name="Content Placeholder 2">
            <a:extLst>
              <a:ext uri="{FF2B5EF4-FFF2-40B4-BE49-F238E27FC236}">
                <a16:creationId xmlns:a16="http://schemas.microsoft.com/office/drawing/2014/main" id="{26371AC5-9BE0-CDF5-BB95-8765742039A9}"/>
              </a:ext>
            </a:extLst>
          </p:cNvPr>
          <p:cNvSpPr txBox="1">
            <a:spLocks/>
          </p:cNvSpPr>
          <p:nvPr/>
        </p:nvSpPr>
        <p:spPr>
          <a:xfrm>
            <a:off x="776514" y="1717247"/>
            <a:ext cx="8661433" cy="370272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t>Two safety measures in U.S.</a:t>
            </a:r>
          </a:p>
          <a:p>
            <a:endParaRPr lang="en-US" sz="2400" dirty="0"/>
          </a:p>
          <a:p>
            <a:endParaRPr lang="en-US" sz="2400" dirty="0"/>
          </a:p>
          <a:p>
            <a:pPr marL="0" indent="0">
              <a:buNone/>
            </a:pPr>
            <a:endParaRPr lang="en-US" sz="2400" dirty="0"/>
          </a:p>
          <a:p>
            <a:endParaRPr lang="en-US" dirty="0"/>
          </a:p>
          <a:p>
            <a:pPr marL="0" indent="0">
              <a:buNone/>
            </a:pPr>
            <a:r>
              <a:rPr lang="en-US" sz="2400" dirty="0"/>
              <a:t>But iron depletion for blood donors remains a problem</a:t>
            </a:r>
          </a:p>
        </p:txBody>
      </p:sp>
      <p:pic>
        <p:nvPicPr>
          <p:cNvPr id="5" name="Picture 2" descr="clock icon">
            <a:extLst>
              <a:ext uri="{FF2B5EF4-FFF2-40B4-BE49-F238E27FC236}">
                <a16:creationId xmlns:a16="http://schemas.microsoft.com/office/drawing/2014/main" id="{663D66A9-7CAD-239E-7CB2-4D6C57B0DC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50001" y="2934748"/>
            <a:ext cx="642823" cy="59009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Image result for finger icon">
            <a:extLst>
              <a:ext uri="{FF2B5EF4-FFF2-40B4-BE49-F238E27FC236}">
                <a16:creationId xmlns:a16="http://schemas.microsoft.com/office/drawing/2014/main" id="{73428410-5563-C26A-8F0D-63F8CCFDBD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16187" y="2934748"/>
            <a:ext cx="633863" cy="63386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13BFBD00-C89F-92C0-34F0-D545AED0A840}"/>
              </a:ext>
            </a:extLst>
          </p:cNvPr>
          <p:cNvSpPr txBox="1"/>
          <p:nvPr/>
        </p:nvSpPr>
        <p:spPr>
          <a:xfrm>
            <a:off x="2001475" y="2878901"/>
            <a:ext cx="2933381" cy="769441"/>
          </a:xfrm>
          <a:prstGeom prst="rect">
            <a:avLst/>
          </a:prstGeom>
          <a:noFill/>
        </p:spPr>
        <p:txBody>
          <a:bodyPr wrap="square" rtlCol="0">
            <a:spAutoFit/>
          </a:bodyPr>
          <a:lstStyle/>
          <a:p>
            <a:r>
              <a:rPr lang="en-US" sz="2200" dirty="0"/>
              <a:t>12.5 g/dL for women</a:t>
            </a:r>
          </a:p>
          <a:p>
            <a:r>
              <a:rPr lang="en-US" sz="2200" dirty="0"/>
              <a:t>13.5 g/dL for men</a:t>
            </a:r>
          </a:p>
        </p:txBody>
      </p:sp>
      <p:sp>
        <p:nvSpPr>
          <p:cNvPr id="8" name="TextBox 7">
            <a:extLst>
              <a:ext uri="{FF2B5EF4-FFF2-40B4-BE49-F238E27FC236}">
                <a16:creationId xmlns:a16="http://schemas.microsoft.com/office/drawing/2014/main" id="{B60BFEFC-805D-2D8B-258E-75774414AFF4}"/>
              </a:ext>
            </a:extLst>
          </p:cNvPr>
          <p:cNvSpPr txBox="1"/>
          <p:nvPr/>
        </p:nvSpPr>
        <p:spPr>
          <a:xfrm>
            <a:off x="7050881" y="2878900"/>
            <a:ext cx="3670084" cy="769441"/>
          </a:xfrm>
          <a:prstGeom prst="rect">
            <a:avLst/>
          </a:prstGeom>
          <a:noFill/>
        </p:spPr>
        <p:txBody>
          <a:bodyPr wrap="square" rtlCol="0">
            <a:spAutoFit/>
          </a:bodyPr>
          <a:lstStyle/>
          <a:p>
            <a:r>
              <a:rPr lang="en-US" sz="2200" dirty="0"/>
              <a:t>56 days for single red cell unit</a:t>
            </a:r>
          </a:p>
          <a:p>
            <a:r>
              <a:rPr lang="en-US" sz="2200" dirty="0"/>
              <a:t>84 days for double red cells</a:t>
            </a:r>
          </a:p>
        </p:txBody>
      </p:sp>
      <p:sp>
        <p:nvSpPr>
          <p:cNvPr id="9" name="Teardrop 8">
            <a:extLst>
              <a:ext uri="{FF2B5EF4-FFF2-40B4-BE49-F238E27FC236}">
                <a16:creationId xmlns:a16="http://schemas.microsoft.com/office/drawing/2014/main" id="{4C22EC59-15A8-DBF1-338B-4CD3D4BE3550}"/>
              </a:ext>
            </a:extLst>
          </p:cNvPr>
          <p:cNvSpPr/>
          <p:nvPr/>
        </p:nvSpPr>
        <p:spPr>
          <a:xfrm rot="16834588">
            <a:off x="1803000" y="3035945"/>
            <a:ext cx="109728" cy="109728"/>
          </a:xfrm>
          <a:prstGeom prst="teardrop">
            <a:avLst>
              <a:gd name="adj" fmla="val 156295"/>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F18F8DA7-9EFA-7D1D-9B64-34E88D96AD0E}"/>
              </a:ext>
            </a:extLst>
          </p:cNvPr>
          <p:cNvSpPr/>
          <p:nvPr/>
        </p:nvSpPr>
        <p:spPr>
          <a:xfrm>
            <a:off x="1832803" y="4643799"/>
            <a:ext cx="1371600" cy="1107996"/>
          </a:xfrm>
          <a:prstGeom prst="rect">
            <a:avLst/>
          </a:prstGeom>
          <a:solidFill>
            <a:srgbClr val="EC1D31"/>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lang="en-US" sz="2800" b="1" dirty="0"/>
              <a:t>5-10%</a:t>
            </a:r>
          </a:p>
        </p:txBody>
      </p:sp>
      <p:sp>
        <p:nvSpPr>
          <p:cNvPr id="11" name="Rectangle 10">
            <a:extLst>
              <a:ext uri="{FF2B5EF4-FFF2-40B4-BE49-F238E27FC236}">
                <a16:creationId xmlns:a16="http://schemas.microsoft.com/office/drawing/2014/main" id="{763BCCE8-0EC5-2A14-8251-BDEF81F23077}"/>
              </a:ext>
            </a:extLst>
          </p:cNvPr>
          <p:cNvSpPr/>
          <p:nvPr/>
        </p:nvSpPr>
        <p:spPr>
          <a:xfrm>
            <a:off x="6058178" y="4643799"/>
            <a:ext cx="1371600" cy="1107996"/>
          </a:xfrm>
          <a:prstGeom prst="rect">
            <a:avLst/>
          </a:prstGeom>
          <a:solidFill>
            <a:srgbClr val="EC1D31"/>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lang="en-US" sz="2800" b="1" dirty="0"/>
              <a:t>20-40%</a:t>
            </a:r>
          </a:p>
        </p:txBody>
      </p:sp>
      <p:sp>
        <p:nvSpPr>
          <p:cNvPr id="12" name="TextBox 11">
            <a:extLst>
              <a:ext uri="{FF2B5EF4-FFF2-40B4-BE49-F238E27FC236}">
                <a16:creationId xmlns:a16="http://schemas.microsoft.com/office/drawing/2014/main" id="{07BA8799-AF5C-4039-3C16-71DC1195FC9A}"/>
              </a:ext>
            </a:extLst>
          </p:cNvPr>
          <p:cNvSpPr txBox="1"/>
          <p:nvPr/>
        </p:nvSpPr>
        <p:spPr>
          <a:xfrm>
            <a:off x="1118017" y="2305111"/>
            <a:ext cx="4295849" cy="461665"/>
          </a:xfrm>
          <a:prstGeom prst="rect">
            <a:avLst/>
          </a:prstGeom>
          <a:solidFill>
            <a:srgbClr val="EC1D31"/>
          </a:solidFill>
          <a:ln>
            <a:noFill/>
          </a:ln>
        </p:spPr>
        <p:style>
          <a:lnRef idx="2">
            <a:schemeClr val="accent5">
              <a:shade val="50000"/>
            </a:schemeClr>
          </a:lnRef>
          <a:fillRef idx="1">
            <a:schemeClr val="accent5"/>
          </a:fillRef>
          <a:effectRef idx="0">
            <a:schemeClr val="accent5"/>
          </a:effectRef>
          <a:fontRef idx="minor">
            <a:schemeClr val="lt1"/>
          </a:fontRef>
        </p:style>
        <p:txBody>
          <a:bodyPr wrap="square" rtlCol="0" anchor="ctr">
            <a:spAutoFit/>
          </a:bodyPr>
          <a:lstStyle/>
          <a:p>
            <a:pPr algn="ctr"/>
            <a:r>
              <a:rPr lang="en-US" sz="2400" dirty="0"/>
              <a:t>Minimum hemoglobin</a:t>
            </a:r>
          </a:p>
        </p:txBody>
      </p:sp>
      <p:sp>
        <p:nvSpPr>
          <p:cNvPr id="13" name="TextBox 12">
            <a:extLst>
              <a:ext uri="{FF2B5EF4-FFF2-40B4-BE49-F238E27FC236}">
                <a16:creationId xmlns:a16="http://schemas.microsoft.com/office/drawing/2014/main" id="{C799C248-1B85-B79E-9BFA-78BBF45B8D75}"/>
              </a:ext>
            </a:extLst>
          </p:cNvPr>
          <p:cNvSpPr txBox="1"/>
          <p:nvPr/>
        </p:nvSpPr>
        <p:spPr>
          <a:xfrm>
            <a:off x="6256111" y="2323907"/>
            <a:ext cx="4295849" cy="461665"/>
          </a:xfrm>
          <a:prstGeom prst="rect">
            <a:avLst/>
          </a:prstGeom>
          <a:solidFill>
            <a:srgbClr val="EC1D31"/>
          </a:solidFill>
          <a:ln>
            <a:noFill/>
          </a:ln>
        </p:spPr>
        <p:style>
          <a:lnRef idx="2">
            <a:schemeClr val="accent5">
              <a:shade val="50000"/>
            </a:schemeClr>
          </a:lnRef>
          <a:fillRef idx="1">
            <a:schemeClr val="accent5"/>
          </a:fillRef>
          <a:effectRef idx="0">
            <a:schemeClr val="accent5"/>
          </a:effectRef>
          <a:fontRef idx="minor">
            <a:schemeClr val="lt1"/>
          </a:fontRef>
        </p:style>
        <p:txBody>
          <a:bodyPr wrap="square" rtlCol="0" anchor="ctr">
            <a:spAutoFit/>
          </a:bodyPr>
          <a:lstStyle/>
          <a:p>
            <a:pPr algn="ctr"/>
            <a:r>
              <a:rPr lang="en-US" sz="2400" dirty="0"/>
              <a:t>Minimum inter-donation interval</a:t>
            </a:r>
          </a:p>
        </p:txBody>
      </p:sp>
      <p:sp>
        <p:nvSpPr>
          <p:cNvPr id="14" name="TextBox 13">
            <a:extLst>
              <a:ext uri="{FF2B5EF4-FFF2-40B4-BE49-F238E27FC236}">
                <a16:creationId xmlns:a16="http://schemas.microsoft.com/office/drawing/2014/main" id="{3BE2B77B-36EE-8A04-9204-388F160EFAAE}"/>
              </a:ext>
            </a:extLst>
          </p:cNvPr>
          <p:cNvSpPr txBox="1"/>
          <p:nvPr/>
        </p:nvSpPr>
        <p:spPr>
          <a:xfrm>
            <a:off x="3265714" y="4643799"/>
            <a:ext cx="2832957" cy="1107996"/>
          </a:xfrm>
          <a:prstGeom prst="rect">
            <a:avLst/>
          </a:prstGeom>
          <a:noFill/>
        </p:spPr>
        <p:txBody>
          <a:bodyPr wrap="square" rtlCol="0" anchor="ctr">
            <a:spAutoFit/>
          </a:bodyPr>
          <a:lstStyle/>
          <a:p>
            <a:r>
              <a:rPr lang="en-US" sz="2200" dirty="0"/>
              <a:t>Donation attempts result in hemoglobin deferrals</a:t>
            </a:r>
          </a:p>
        </p:txBody>
      </p:sp>
      <p:sp>
        <p:nvSpPr>
          <p:cNvPr id="15" name="TextBox 14">
            <a:extLst>
              <a:ext uri="{FF2B5EF4-FFF2-40B4-BE49-F238E27FC236}">
                <a16:creationId xmlns:a16="http://schemas.microsoft.com/office/drawing/2014/main" id="{22D84C86-1179-544E-F00E-E29F2DE80B7F}"/>
              </a:ext>
            </a:extLst>
          </p:cNvPr>
          <p:cNvSpPr txBox="1"/>
          <p:nvPr/>
        </p:nvSpPr>
        <p:spPr>
          <a:xfrm>
            <a:off x="7487502" y="4643799"/>
            <a:ext cx="3064458" cy="1107996"/>
          </a:xfrm>
          <a:prstGeom prst="rect">
            <a:avLst/>
          </a:prstGeom>
          <a:noFill/>
        </p:spPr>
        <p:txBody>
          <a:bodyPr wrap="square" rtlCol="0">
            <a:spAutoFit/>
          </a:bodyPr>
          <a:lstStyle/>
          <a:p>
            <a:r>
              <a:rPr lang="en-US" sz="2200" dirty="0"/>
              <a:t>Completed donations are from donors with low or absent iron stores</a:t>
            </a:r>
          </a:p>
        </p:txBody>
      </p:sp>
      <p:sp>
        <p:nvSpPr>
          <p:cNvPr id="3" name="Slide Number Placeholder 2">
            <a:extLst>
              <a:ext uri="{FF2B5EF4-FFF2-40B4-BE49-F238E27FC236}">
                <a16:creationId xmlns:a16="http://schemas.microsoft.com/office/drawing/2014/main" id="{F8564204-85EB-2004-1B15-4F375218124D}"/>
              </a:ext>
            </a:extLst>
          </p:cNvPr>
          <p:cNvSpPr>
            <a:spLocks noGrp="1"/>
          </p:cNvSpPr>
          <p:nvPr>
            <p:ph type="sldNum" sz="quarter" idx="12"/>
          </p:nvPr>
        </p:nvSpPr>
        <p:spPr/>
        <p:txBody>
          <a:bodyPr/>
          <a:lstStyle/>
          <a:p>
            <a:fld id="{D63B8D7F-266E-41A3-B950-9989D28316EA}" type="slidenum">
              <a:rPr lang="en-CA" smtClean="0"/>
              <a:pPr/>
              <a:t>28</a:t>
            </a:fld>
            <a:endParaRPr lang="en-CA" dirty="0"/>
          </a:p>
        </p:txBody>
      </p:sp>
    </p:spTree>
    <p:extLst>
      <p:ext uri="{BB962C8B-B14F-4D97-AF65-F5344CB8AC3E}">
        <p14:creationId xmlns:p14="http://schemas.microsoft.com/office/powerpoint/2010/main" val="26859711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CF701ADC-B9EB-DDE4-083D-58A7FD211920}"/>
              </a:ext>
            </a:extLst>
          </p:cNvPr>
          <p:cNvGraphicFramePr>
            <a:graphicFrameLocks noGrp="1"/>
          </p:cNvGraphicFramePr>
          <p:nvPr>
            <p:extLst>
              <p:ext uri="{D42A27DB-BD31-4B8C-83A1-F6EECF244321}">
                <p14:modId xmlns:p14="http://schemas.microsoft.com/office/powerpoint/2010/main" val="2617506110"/>
              </p:ext>
            </p:extLst>
          </p:nvPr>
        </p:nvGraphicFramePr>
        <p:xfrm>
          <a:off x="1388584" y="1837684"/>
          <a:ext cx="9217304" cy="3960623"/>
        </p:xfrm>
        <a:graphic>
          <a:graphicData uri="http://schemas.openxmlformats.org/drawingml/2006/table">
            <a:tbl>
              <a:tblPr firstRow="1">
                <a:tableStyleId>{5C22544A-7EE6-4342-B048-85BDC9FD1C3A}</a:tableStyleId>
              </a:tblPr>
              <a:tblGrid>
                <a:gridCol w="3672000">
                  <a:extLst>
                    <a:ext uri="{9D8B030D-6E8A-4147-A177-3AD203B41FA5}">
                      <a16:colId xmlns:a16="http://schemas.microsoft.com/office/drawing/2014/main" val="675912388"/>
                    </a:ext>
                  </a:extLst>
                </a:gridCol>
                <a:gridCol w="2772652">
                  <a:extLst>
                    <a:ext uri="{9D8B030D-6E8A-4147-A177-3AD203B41FA5}">
                      <a16:colId xmlns:a16="http://schemas.microsoft.com/office/drawing/2014/main" val="2793680562"/>
                    </a:ext>
                  </a:extLst>
                </a:gridCol>
                <a:gridCol w="2772652">
                  <a:extLst>
                    <a:ext uri="{9D8B030D-6E8A-4147-A177-3AD203B41FA5}">
                      <a16:colId xmlns:a16="http://schemas.microsoft.com/office/drawing/2014/main" val="1183279828"/>
                    </a:ext>
                  </a:extLst>
                </a:gridCol>
              </a:tblGrid>
              <a:tr h="303023">
                <a:tc>
                  <a:txBody>
                    <a:bodyPr/>
                    <a:lstStyle/>
                    <a:p>
                      <a:r>
                        <a:rPr lang="en-US" sz="1400" dirty="0"/>
                        <a:t>Intervention</a:t>
                      </a:r>
                    </a:p>
                  </a:txBody>
                  <a:tcPr marL="68580" marR="68580" marT="34290" marB="34290" anchor="ctr"/>
                </a:tc>
                <a:tc>
                  <a:txBody>
                    <a:bodyPr/>
                    <a:lstStyle/>
                    <a:p>
                      <a:r>
                        <a:rPr lang="en-US" sz="1400" dirty="0"/>
                        <a:t>Benefits</a:t>
                      </a:r>
                    </a:p>
                  </a:txBody>
                  <a:tcPr marL="68580" marR="68580" marT="34290" marB="34290" anchor="ctr"/>
                </a:tc>
                <a:tc>
                  <a:txBody>
                    <a:bodyPr/>
                    <a:lstStyle/>
                    <a:p>
                      <a:r>
                        <a:rPr lang="en-US" sz="1400" dirty="0"/>
                        <a:t>Drawbacks</a:t>
                      </a:r>
                    </a:p>
                  </a:txBody>
                  <a:tcPr marL="68580" marR="68580" marT="34290" marB="34290" anchor="ctr"/>
                </a:tc>
                <a:extLst>
                  <a:ext uri="{0D108BD9-81ED-4DB2-BD59-A6C34878D82A}">
                    <a16:rowId xmlns:a16="http://schemas.microsoft.com/office/drawing/2014/main" val="4055112048"/>
                  </a:ext>
                </a:extLst>
              </a:tr>
              <a:tr h="914400">
                <a:tc>
                  <a:txBody>
                    <a:bodyPr/>
                    <a:lstStyle/>
                    <a:p>
                      <a:pPr lvl="2"/>
                      <a:endParaRPr lang="en-US" sz="1400" dirty="0"/>
                    </a:p>
                  </a:txBody>
                  <a:tcPr marL="68580" marR="68580" marT="34290" marB="34290" anchor="ctr">
                    <a:noFill/>
                  </a:tcPr>
                </a:tc>
                <a:tc>
                  <a:txBody>
                    <a:bodyPr/>
                    <a:lstStyle/>
                    <a:p>
                      <a:pPr marL="285750" indent="-285750">
                        <a:buFont typeface="Arial" panose="020B0604020202020204" pitchFamily="34" charset="0"/>
                        <a:buChar char="•"/>
                      </a:pPr>
                      <a:endParaRPr lang="en-US" sz="1400" dirty="0"/>
                    </a:p>
                  </a:txBody>
                  <a:tcPr marL="68580" marR="68580" marT="34290" marB="34290" anchor="ctr">
                    <a:noFill/>
                  </a:tcPr>
                </a:tc>
                <a:tc>
                  <a:txBody>
                    <a:bodyPr/>
                    <a:lstStyle/>
                    <a:p>
                      <a:pPr marL="285750" indent="-285750">
                        <a:buFont typeface="Arial" panose="020B0604020202020204" pitchFamily="34" charset="0"/>
                        <a:buChar char="•"/>
                      </a:pPr>
                      <a:endParaRPr lang="en-US" sz="1400" dirty="0"/>
                    </a:p>
                  </a:txBody>
                  <a:tcPr marL="68580" marR="68580" marT="34290" marB="34290" anchor="ctr">
                    <a:noFill/>
                  </a:tcPr>
                </a:tc>
                <a:extLst>
                  <a:ext uri="{0D108BD9-81ED-4DB2-BD59-A6C34878D82A}">
                    <a16:rowId xmlns:a16="http://schemas.microsoft.com/office/drawing/2014/main" val="1224139171"/>
                  </a:ext>
                </a:extLst>
              </a:tr>
              <a:tr h="914400">
                <a:tc>
                  <a:txBody>
                    <a:bodyPr/>
                    <a:lstStyle/>
                    <a:p>
                      <a:pPr lvl="2"/>
                      <a:endParaRPr lang="en-US" sz="1400" dirty="0"/>
                    </a:p>
                  </a:txBody>
                  <a:tcPr marL="68580" marR="68580" marT="34290" marB="34290" anchor="ctr">
                    <a:noFill/>
                  </a:tcPr>
                </a:tc>
                <a:tc>
                  <a:txBody>
                    <a:bodyPr/>
                    <a:lstStyle/>
                    <a:p>
                      <a:pPr marL="285750" indent="-285750">
                        <a:buFont typeface="Arial" panose="020B0604020202020204" pitchFamily="34" charset="0"/>
                        <a:buChar char="•"/>
                      </a:pPr>
                      <a:endParaRPr lang="en-US" sz="1400" dirty="0"/>
                    </a:p>
                  </a:txBody>
                  <a:tcPr marL="68580" marR="68580" marT="34290" marB="34290" anchor="ctr">
                    <a:noFill/>
                  </a:tcPr>
                </a:tc>
                <a:tc>
                  <a:txBody>
                    <a:bodyPr/>
                    <a:lstStyle/>
                    <a:p>
                      <a:pPr marL="285750" indent="-285750">
                        <a:buFont typeface="Arial" panose="020B0604020202020204" pitchFamily="34" charset="0"/>
                        <a:buChar char="•"/>
                      </a:pPr>
                      <a:endParaRPr lang="en-US" sz="1400" dirty="0"/>
                    </a:p>
                  </a:txBody>
                  <a:tcPr marL="68580" marR="68580" marT="34290" marB="34290" anchor="ctr">
                    <a:noFill/>
                  </a:tcPr>
                </a:tc>
                <a:extLst>
                  <a:ext uri="{0D108BD9-81ED-4DB2-BD59-A6C34878D82A}">
                    <a16:rowId xmlns:a16="http://schemas.microsoft.com/office/drawing/2014/main" val="1373568988"/>
                  </a:ext>
                </a:extLst>
              </a:tr>
              <a:tr h="914400">
                <a:tc>
                  <a:txBody>
                    <a:bodyPr/>
                    <a:lstStyle/>
                    <a:p>
                      <a:pPr lvl="2"/>
                      <a:endParaRPr lang="en-US" sz="1400" b="1" dirty="0"/>
                    </a:p>
                  </a:txBody>
                  <a:tcPr marL="68580" marR="68580" marT="34290" marB="34290" anchor="ctr">
                    <a:lnB w="12700" cap="flat" cmpd="sng" algn="ctr">
                      <a:solidFill>
                        <a:schemeClr val="tx1"/>
                      </a:solidFill>
                      <a:prstDash val="solid"/>
                      <a:round/>
                      <a:headEnd type="none" w="med" len="med"/>
                      <a:tailEnd type="none" w="med" len="med"/>
                    </a:lnB>
                    <a:noFill/>
                  </a:tcPr>
                </a:tc>
                <a:tc>
                  <a:txBody>
                    <a:bodyPr/>
                    <a:lstStyle/>
                    <a:p>
                      <a:pPr marL="285750" indent="-285750">
                        <a:buFont typeface="Arial" panose="020B0604020202020204" pitchFamily="34" charset="0"/>
                        <a:buChar char="•"/>
                      </a:pPr>
                      <a:endParaRPr lang="en-US" sz="1400" dirty="0"/>
                    </a:p>
                  </a:txBody>
                  <a:tcPr marL="68580" marR="68580" marT="34290" marB="34290" anchor="ctr">
                    <a:lnB w="12700" cap="flat" cmpd="sng" algn="ctr">
                      <a:solidFill>
                        <a:schemeClr val="tx1"/>
                      </a:solidFill>
                      <a:prstDash val="solid"/>
                      <a:round/>
                      <a:headEnd type="none" w="med" len="med"/>
                      <a:tailEnd type="none" w="med" len="med"/>
                    </a:lnB>
                    <a:noFill/>
                  </a:tcPr>
                </a:tc>
                <a:tc>
                  <a:txBody>
                    <a:bodyPr/>
                    <a:lstStyle/>
                    <a:p>
                      <a:pPr marL="285750" indent="-285750">
                        <a:buFont typeface="Arial" panose="020B0604020202020204" pitchFamily="34" charset="0"/>
                        <a:buChar char="•"/>
                      </a:pPr>
                      <a:endParaRPr lang="en-US" sz="1400" dirty="0"/>
                    </a:p>
                  </a:txBody>
                  <a:tcPr marL="68580" marR="68580" marT="34290" marB="34290" anchor="ct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33508814"/>
                  </a:ext>
                </a:extLst>
              </a:tr>
              <a:tr h="914400">
                <a:tc>
                  <a:txBody>
                    <a:bodyPr/>
                    <a:lstStyle/>
                    <a:p>
                      <a:pPr lvl="2"/>
                      <a:r>
                        <a:rPr lang="en-US" sz="1600" b="1" dirty="0"/>
                        <a:t>Personalized minimum interval</a:t>
                      </a:r>
                    </a:p>
                    <a:p>
                      <a:pPr lvl="2"/>
                      <a:r>
                        <a:rPr lang="en-US" sz="1600" dirty="0"/>
                        <a:t>Tailor interval to donors’ estimated risk</a:t>
                      </a:r>
                      <a:endParaRPr lang="en-US" sz="1600" b="1" dirty="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D1C31">
                        <a:alpha val="50196"/>
                      </a:srgbClr>
                    </a:solidFill>
                  </a:tcPr>
                </a:tc>
                <a:tc>
                  <a:txBody>
                    <a:bodyPr/>
                    <a:lstStyle/>
                    <a:p>
                      <a:pPr marL="285750" indent="-285750">
                        <a:buFont typeface="Arial" panose="020B0604020202020204" pitchFamily="34" charset="0"/>
                        <a:buChar char="•"/>
                      </a:pPr>
                      <a:r>
                        <a:rPr lang="en-US" sz="1600" dirty="0"/>
                        <a:t>Targets high-risk donors</a:t>
                      </a:r>
                    </a:p>
                    <a:p>
                      <a:pPr marL="285750" indent="-285750">
                        <a:buFont typeface="Arial" panose="020B0604020202020204" pitchFamily="34" charset="0"/>
                        <a:buChar char="•"/>
                      </a:pPr>
                      <a:r>
                        <a:rPr lang="en-US" sz="1600" dirty="0"/>
                        <a:t>Balances risk vs. supply</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D1C31">
                        <a:alpha val="50196"/>
                      </a:srgbClr>
                    </a:solidFill>
                  </a:tcPr>
                </a:tc>
                <a:tc>
                  <a:txBody>
                    <a:bodyPr/>
                    <a:lstStyle/>
                    <a:p>
                      <a:pPr marL="285750" indent="-285750">
                        <a:buFont typeface="Arial" panose="020B0604020202020204" pitchFamily="34" charset="0"/>
                        <a:buChar char="•"/>
                      </a:pPr>
                      <a:r>
                        <a:rPr lang="en-US" sz="1600" dirty="0"/>
                        <a:t>Complex</a:t>
                      </a:r>
                    </a:p>
                    <a:p>
                      <a:pPr marL="285750" indent="-285750">
                        <a:buFont typeface="Arial" panose="020B0604020202020204" pitchFamily="34" charset="0"/>
                        <a:buChar char="•"/>
                      </a:pPr>
                      <a:r>
                        <a:rPr lang="en-US" sz="1600" dirty="0"/>
                        <a:t>Untested</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D1C31">
                        <a:alpha val="50196"/>
                      </a:srgbClr>
                    </a:solidFill>
                  </a:tcPr>
                </a:tc>
                <a:extLst>
                  <a:ext uri="{0D108BD9-81ED-4DB2-BD59-A6C34878D82A}">
                    <a16:rowId xmlns:a16="http://schemas.microsoft.com/office/drawing/2014/main" val="2050592163"/>
                  </a:ext>
                </a:extLst>
              </a:tr>
            </a:tbl>
          </a:graphicData>
        </a:graphic>
      </p:graphicFrame>
      <p:sp>
        <p:nvSpPr>
          <p:cNvPr id="2" name="Title 1">
            <a:extLst>
              <a:ext uri="{FF2B5EF4-FFF2-40B4-BE49-F238E27FC236}">
                <a16:creationId xmlns:a16="http://schemas.microsoft.com/office/drawing/2014/main" id="{A35F840F-A19C-F2CC-F03F-5B1A3623AD59}"/>
              </a:ext>
            </a:extLst>
          </p:cNvPr>
          <p:cNvSpPr>
            <a:spLocks noGrp="1"/>
          </p:cNvSpPr>
          <p:nvPr>
            <p:ph type="title"/>
          </p:nvPr>
        </p:nvSpPr>
        <p:spPr/>
        <p:txBody>
          <a:bodyPr/>
          <a:lstStyle/>
          <a:p>
            <a:r>
              <a:rPr lang="en-US" dirty="0"/>
              <a:t>Interventions for iron-related adverse outcomes</a:t>
            </a:r>
          </a:p>
        </p:txBody>
      </p:sp>
      <p:pic>
        <p:nvPicPr>
          <p:cNvPr id="5" name="Picture 2" descr="Image result for machine learning icon">
            <a:extLst>
              <a:ext uri="{FF2B5EF4-FFF2-40B4-BE49-F238E27FC236}">
                <a16:creationId xmlns:a16="http://schemas.microsoft.com/office/drawing/2014/main" id="{B17A5E45-69C1-A377-8314-EF09774D16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4969" y="4991827"/>
            <a:ext cx="665482" cy="665482"/>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Table 5">
            <a:extLst>
              <a:ext uri="{FF2B5EF4-FFF2-40B4-BE49-F238E27FC236}">
                <a16:creationId xmlns:a16="http://schemas.microsoft.com/office/drawing/2014/main" id="{AFB8E4DA-2421-873F-B404-4DED9CDA529D}"/>
              </a:ext>
            </a:extLst>
          </p:cNvPr>
          <p:cNvGraphicFramePr>
            <a:graphicFrameLocks noGrp="1"/>
          </p:cNvGraphicFramePr>
          <p:nvPr>
            <p:extLst>
              <p:ext uri="{D42A27DB-BD31-4B8C-83A1-F6EECF244321}">
                <p14:modId xmlns:p14="http://schemas.microsoft.com/office/powerpoint/2010/main" val="3629495623"/>
              </p:ext>
            </p:extLst>
          </p:nvPr>
        </p:nvGraphicFramePr>
        <p:xfrm>
          <a:off x="1388584" y="1825809"/>
          <a:ext cx="9217304" cy="3055620"/>
        </p:xfrm>
        <a:graphic>
          <a:graphicData uri="http://schemas.openxmlformats.org/drawingml/2006/table">
            <a:tbl>
              <a:tblPr firstRow="1">
                <a:tableStyleId>{7E9639D4-E3E2-4D34-9284-5A2195B3D0D7}</a:tableStyleId>
              </a:tblPr>
              <a:tblGrid>
                <a:gridCol w="3672000">
                  <a:extLst>
                    <a:ext uri="{9D8B030D-6E8A-4147-A177-3AD203B41FA5}">
                      <a16:colId xmlns:a16="http://schemas.microsoft.com/office/drawing/2014/main" val="675912388"/>
                    </a:ext>
                  </a:extLst>
                </a:gridCol>
                <a:gridCol w="2772652">
                  <a:extLst>
                    <a:ext uri="{9D8B030D-6E8A-4147-A177-3AD203B41FA5}">
                      <a16:colId xmlns:a16="http://schemas.microsoft.com/office/drawing/2014/main" val="2793680562"/>
                    </a:ext>
                  </a:extLst>
                </a:gridCol>
                <a:gridCol w="2772652">
                  <a:extLst>
                    <a:ext uri="{9D8B030D-6E8A-4147-A177-3AD203B41FA5}">
                      <a16:colId xmlns:a16="http://schemas.microsoft.com/office/drawing/2014/main" val="1183279828"/>
                    </a:ext>
                  </a:extLst>
                </a:gridCol>
              </a:tblGrid>
              <a:tr h="303023">
                <a:tc>
                  <a:txBody>
                    <a:bodyPr/>
                    <a:lstStyle/>
                    <a:p>
                      <a:r>
                        <a:rPr lang="en-US" sz="1600" dirty="0"/>
                        <a:t>Intervention</a:t>
                      </a:r>
                    </a:p>
                  </a:txBody>
                  <a:tcPr marL="68580" marR="68580" marT="34290" marB="34290" anchor="ctr">
                    <a:lnB w="12700" cap="flat" cmpd="sng" algn="ctr">
                      <a:solidFill>
                        <a:schemeClr val="tx1"/>
                      </a:solidFill>
                      <a:prstDash val="solid"/>
                      <a:round/>
                      <a:headEnd type="none" w="med" len="med"/>
                      <a:tailEnd type="none" w="med" len="med"/>
                    </a:lnB>
                  </a:tcPr>
                </a:tc>
                <a:tc>
                  <a:txBody>
                    <a:bodyPr/>
                    <a:lstStyle/>
                    <a:p>
                      <a:r>
                        <a:rPr lang="en-US" sz="1600" dirty="0"/>
                        <a:t>Benefits</a:t>
                      </a:r>
                    </a:p>
                  </a:txBody>
                  <a:tcPr marL="68580" marR="68580" marT="34290" marB="34290" anchor="ctr">
                    <a:lnB w="12700" cap="flat" cmpd="sng" algn="ctr">
                      <a:solidFill>
                        <a:schemeClr val="tx1"/>
                      </a:solidFill>
                      <a:prstDash val="solid"/>
                      <a:round/>
                      <a:headEnd type="none" w="med" len="med"/>
                      <a:tailEnd type="none" w="med" len="med"/>
                    </a:lnB>
                  </a:tcPr>
                </a:tc>
                <a:tc>
                  <a:txBody>
                    <a:bodyPr/>
                    <a:lstStyle/>
                    <a:p>
                      <a:r>
                        <a:rPr lang="en-US" sz="1600" dirty="0"/>
                        <a:t>Drawbacks</a:t>
                      </a:r>
                    </a:p>
                  </a:txBody>
                  <a:tcPr marL="68580" marR="68580" marT="34290" marB="34290"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55112048"/>
                  </a:ext>
                </a:extLst>
              </a:tr>
              <a:tr h="914400">
                <a:tc>
                  <a:txBody>
                    <a:bodyPr/>
                    <a:lstStyle/>
                    <a:p>
                      <a:pPr lvl="2"/>
                      <a:r>
                        <a:rPr lang="en-US" sz="1600" dirty="0"/>
                        <a:t>Longer minimum interval </a:t>
                      </a:r>
                    </a:p>
                    <a:p>
                      <a:pPr lvl="2"/>
                      <a:r>
                        <a:rPr lang="en-US" sz="1600" dirty="0"/>
                        <a:t>universal or sex-based</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285750" indent="-285750">
                        <a:buFont typeface="Arial" panose="020B0604020202020204" pitchFamily="34" charset="0"/>
                        <a:buChar char="•"/>
                      </a:pPr>
                      <a:r>
                        <a:rPr lang="en-US" sz="1600"/>
                        <a:t>More time for iron recovery</a:t>
                      </a:r>
                      <a:endParaRPr lang="en-US" sz="1600" dirty="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285750" indent="-285750">
                        <a:buFont typeface="Arial" panose="020B0604020202020204" pitchFamily="34" charset="0"/>
                        <a:buChar char="•"/>
                      </a:pPr>
                      <a:r>
                        <a:rPr lang="en-US" sz="1600"/>
                        <a:t>Reduces donation frequency</a:t>
                      </a:r>
                      <a:endParaRPr lang="en-US" sz="1600" dirty="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24139171"/>
                  </a:ext>
                </a:extLst>
              </a:tr>
              <a:tr h="914400">
                <a:tc>
                  <a:txBody>
                    <a:bodyPr/>
                    <a:lstStyle/>
                    <a:p>
                      <a:pPr lvl="2"/>
                      <a:r>
                        <a:rPr lang="en-US" sz="1600" dirty="0"/>
                        <a:t>Supplemental iron</a:t>
                      </a:r>
                    </a:p>
                    <a:p>
                      <a:pPr lvl="2"/>
                      <a:r>
                        <a:rPr lang="en-US" sz="1600" dirty="0"/>
                        <a:t>Dispense pills or vouchers</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285750" indent="-285750">
                        <a:buFont typeface="Arial" panose="020B0604020202020204" pitchFamily="34" charset="0"/>
                        <a:buChar char="•"/>
                      </a:pPr>
                      <a:r>
                        <a:rPr lang="en-US" sz="1600"/>
                        <a:t>Hastens iron recovery</a:t>
                      </a:r>
                    </a:p>
                    <a:p>
                      <a:pPr marL="285750" indent="-285750">
                        <a:buFont typeface="Arial" panose="020B0604020202020204" pitchFamily="34" charset="0"/>
                        <a:buChar char="•"/>
                      </a:pPr>
                      <a:r>
                        <a:rPr lang="en-US" sz="1600"/>
                        <a:t>No change to donation frequency</a:t>
                      </a:r>
                      <a:endParaRPr lang="en-US" sz="1600" dirty="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285750" indent="-285750">
                        <a:buFont typeface="Arial" panose="020B0604020202020204" pitchFamily="34" charset="0"/>
                        <a:buChar char="•"/>
                      </a:pPr>
                      <a:r>
                        <a:rPr lang="en-US" sz="1600"/>
                        <a:t>Cost</a:t>
                      </a:r>
                    </a:p>
                    <a:p>
                      <a:pPr marL="285750" indent="-285750">
                        <a:buFont typeface="Arial" panose="020B0604020202020204" pitchFamily="34" charset="0"/>
                        <a:buChar char="•"/>
                      </a:pPr>
                      <a:r>
                        <a:rPr lang="en-US" sz="1600"/>
                        <a:t>Side effects (liability?)</a:t>
                      </a:r>
                      <a:endParaRPr lang="en-US" sz="1600" dirty="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73568988"/>
                  </a:ext>
                </a:extLst>
              </a:tr>
              <a:tr h="914400">
                <a:tc>
                  <a:txBody>
                    <a:bodyPr/>
                    <a:lstStyle/>
                    <a:p>
                      <a:pPr lvl="2"/>
                      <a:r>
                        <a:rPr lang="en-US" sz="1600" dirty="0"/>
                        <a:t>Ferritin testing</a:t>
                      </a:r>
                    </a:p>
                    <a:p>
                      <a:pPr lvl="2"/>
                      <a:r>
                        <a:rPr lang="en-US" sz="1600" dirty="0"/>
                        <a:t>If low: longer interval or supplemental iron</a:t>
                      </a:r>
                      <a:endParaRPr lang="en-US" sz="1600" b="1" dirty="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285750" indent="-285750">
                        <a:buFont typeface="Arial" panose="020B0604020202020204" pitchFamily="34" charset="0"/>
                        <a:buChar char="•"/>
                      </a:pPr>
                      <a:r>
                        <a:rPr lang="en-US" sz="1600"/>
                        <a:t>Targets the iron deficient</a:t>
                      </a:r>
                    </a:p>
                    <a:p>
                      <a:pPr marL="285750" indent="-285750">
                        <a:buFont typeface="Arial" panose="020B0604020202020204" pitchFamily="34" charset="0"/>
                        <a:buChar char="•"/>
                      </a:pPr>
                      <a:r>
                        <a:rPr lang="en-US" sz="1600"/>
                        <a:t>Smaller threat to supply</a:t>
                      </a:r>
                      <a:endParaRPr lang="en-US" sz="1600" dirty="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285750" indent="-285750">
                        <a:buFont typeface="Arial" panose="020B0604020202020204" pitchFamily="34" charset="0"/>
                        <a:buChar char="•"/>
                      </a:pPr>
                      <a:r>
                        <a:rPr lang="en-US" sz="1600" dirty="0"/>
                        <a:t>No point-of-care test</a:t>
                      </a:r>
                    </a:p>
                    <a:p>
                      <a:pPr marL="285750" indent="-285750">
                        <a:buFont typeface="Arial" panose="020B0604020202020204" pitchFamily="34" charset="0"/>
                        <a:buChar char="•"/>
                      </a:pPr>
                      <a:r>
                        <a:rPr lang="en-US" sz="1600" dirty="0"/>
                        <a:t>Cost</a:t>
                      </a:r>
                    </a:p>
                    <a:p>
                      <a:pPr marL="285750" indent="-285750">
                        <a:buFont typeface="Arial" panose="020B0604020202020204" pitchFamily="34" charset="0"/>
                        <a:buChar char="•"/>
                      </a:pPr>
                      <a:r>
                        <a:rPr lang="en-US" sz="1600" dirty="0"/>
                        <a:t>Compliance</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33508814"/>
                  </a:ext>
                </a:extLst>
              </a:tr>
            </a:tbl>
          </a:graphicData>
        </a:graphic>
      </p:graphicFrame>
      <p:pic>
        <p:nvPicPr>
          <p:cNvPr id="7" name="Picture 2" descr="clock icon">
            <a:extLst>
              <a:ext uri="{FF2B5EF4-FFF2-40B4-BE49-F238E27FC236}">
                <a16:creationId xmlns:a16="http://schemas.microsoft.com/office/drawing/2014/main" id="{7A29C288-14BB-07A2-5E1C-B441275F60D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17289" y="2302834"/>
            <a:ext cx="531035" cy="48747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Image result for blood test icon">
            <a:extLst>
              <a:ext uri="{FF2B5EF4-FFF2-40B4-BE49-F238E27FC236}">
                <a16:creationId xmlns:a16="http://schemas.microsoft.com/office/drawing/2014/main" id="{74EA23F8-081E-D0E8-0981-3AB93B47120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96416" y="4156530"/>
            <a:ext cx="531035" cy="53103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Image result for pill icon">
            <a:extLst>
              <a:ext uri="{FF2B5EF4-FFF2-40B4-BE49-F238E27FC236}">
                <a16:creationId xmlns:a16="http://schemas.microsoft.com/office/drawing/2014/main" id="{F2A11DB8-8595-69A1-021A-0DBB3F11EEF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11579" y="3267441"/>
            <a:ext cx="500710" cy="500710"/>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8B32FD03-72B1-CE18-571A-3F7D92D2BB1C}"/>
              </a:ext>
            </a:extLst>
          </p:cNvPr>
          <p:cNvSpPr>
            <a:spLocks noGrp="1"/>
          </p:cNvSpPr>
          <p:nvPr>
            <p:ph type="sldNum" sz="quarter" idx="12"/>
          </p:nvPr>
        </p:nvSpPr>
        <p:spPr/>
        <p:txBody>
          <a:bodyPr/>
          <a:lstStyle/>
          <a:p>
            <a:fld id="{D63B8D7F-266E-41A3-B950-9989D28316EA}" type="slidenum">
              <a:rPr lang="en-CA" smtClean="0"/>
              <a:pPr/>
              <a:t>29</a:t>
            </a:fld>
            <a:endParaRPr lang="en-CA" dirty="0"/>
          </a:p>
        </p:txBody>
      </p:sp>
    </p:spTree>
    <p:extLst>
      <p:ext uri="{BB962C8B-B14F-4D97-AF65-F5344CB8AC3E}">
        <p14:creationId xmlns:p14="http://schemas.microsoft.com/office/powerpoint/2010/main" val="1930071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352444-AD56-4DB6-94A5-D6728ACA92BE}"/>
              </a:ext>
            </a:extLst>
          </p:cNvPr>
          <p:cNvSpPr>
            <a:spLocks noGrp="1"/>
          </p:cNvSpPr>
          <p:nvPr>
            <p:ph type="title"/>
          </p:nvPr>
        </p:nvSpPr>
        <p:spPr/>
        <p:txBody>
          <a:bodyPr>
            <a:noAutofit/>
          </a:bodyPr>
          <a:lstStyle/>
          <a:p>
            <a:r>
              <a:rPr lang="en-US" sz="2800" dirty="0">
                <a:solidFill>
                  <a:srgbClr val="FF0000"/>
                </a:solidFill>
              </a:rPr>
              <a:t>Case study: Targeted follow-up to prevent chronic kidney disease after inpatient acute kidney injury</a:t>
            </a:r>
          </a:p>
        </p:txBody>
      </p:sp>
      <p:sp>
        <p:nvSpPr>
          <p:cNvPr id="3" name="Content Placeholder 2">
            <a:extLst>
              <a:ext uri="{FF2B5EF4-FFF2-40B4-BE49-F238E27FC236}">
                <a16:creationId xmlns:a16="http://schemas.microsoft.com/office/drawing/2014/main" id="{F9B74105-D8A3-4472-ABDF-ACAEC7616347}"/>
              </a:ext>
            </a:extLst>
          </p:cNvPr>
          <p:cNvSpPr>
            <a:spLocks noGrp="1"/>
          </p:cNvSpPr>
          <p:nvPr>
            <p:ph sz="quarter" idx="10"/>
          </p:nvPr>
        </p:nvSpPr>
        <p:spPr>
          <a:xfrm>
            <a:off x="1274238" y="1211580"/>
            <a:ext cx="10267951" cy="4678857"/>
          </a:xfrm>
        </p:spPr>
        <p:txBody>
          <a:bodyPr>
            <a:normAutofit fontScale="77500" lnSpcReduction="20000"/>
          </a:bodyPr>
          <a:lstStyle/>
          <a:p>
            <a:pPr>
              <a:buFont typeface="Arial" panose="020B0604020202020204" pitchFamily="34" charset="0"/>
              <a:buChar char="•"/>
            </a:pPr>
            <a:endParaRPr lang="en-US" dirty="0"/>
          </a:p>
          <a:p>
            <a:pPr marL="0" indent="0">
              <a:buNone/>
            </a:pPr>
            <a:r>
              <a:rPr lang="en-US" b="1" dirty="0"/>
              <a:t>Background</a:t>
            </a:r>
          </a:p>
          <a:p>
            <a:pPr>
              <a:buFont typeface="Arial" panose="020B0604020202020204" pitchFamily="34" charset="0"/>
              <a:buChar char="•"/>
            </a:pPr>
            <a:r>
              <a:rPr lang="en-US" dirty="0"/>
              <a:t>At Lucile Packard Children’s Hospital, about 25% of ICU patients and 5% of floor patients experience acute kidney injury (AKI) during hospitalization</a:t>
            </a:r>
          </a:p>
          <a:p>
            <a:pPr>
              <a:buFont typeface="Arial" panose="020B0604020202020204" pitchFamily="34" charset="0"/>
              <a:buChar char="•"/>
            </a:pPr>
            <a:r>
              <a:rPr lang="en-US" dirty="0"/>
              <a:t>Some AKI survivors go on to develop chronic kidney disease (CKD)</a:t>
            </a:r>
          </a:p>
          <a:p>
            <a:pPr>
              <a:buFont typeface="Arial" panose="020B0604020202020204" pitchFamily="34" charset="0"/>
              <a:buChar char="•"/>
            </a:pPr>
            <a:r>
              <a:rPr lang="en-US" dirty="0"/>
              <a:t>Insufficient capacity to follow up with all AKI survivors</a:t>
            </a:r>
          </a:p>
          <a:p>
            <a:pPr>
              <a:buFont typeface="Arial" panose="020B0604020202020204" pitchFamily="34" charset="0"/>
              <a:buChar char="•"/>
            </a:pPr>
            <a:endParaRPr lang="en-US" dirty="0"/>
          </a:p>
          <a:p>
            <a:pPr marL="0" indent="0">
              <a:buNone/>
            </a:pPr>
            <a:endParaRPr lang="en-US" b="1" dirty="0"/>
          </a:p>
          <a:p>
            <a:pPr marL="0" indent="0">
              <a:buNone/>
            </a:pPr>
            <a:r>
              <a:rPr lang="en-US" b="1" dirty="0"/>
              <a:t>Objective</a:t>
            </a:r>
            <a:endParaRPr lang="en-US" dirty="0"/>
          </a:p>
          <a:p>
            <a:pPr marL="285750" indent="-285750">
              <a:buFont typeface="Arial" panose="020B0604020202020204" pitchFamily="34" charset="0"/>
              <a:buChar char="•"/>
            </a:pPr>
            <a:r>
              <a:rPr lang="en-US" dirty="0"/>
              <a:t>Predict risk of chronic kidney disease (CKD) 3-12 months after a hospitalization</a:t>
            </a:r>
          </a:p>
          <a:p>
            <a:pPr marL="285750" indent="-285750">
              <a:buFont typeface="Arial" panose="020B0604020202020204" pitchFamily="34" charset="0"/>
              <a:buChar char="•"/>
            </a:pPr>
            <a:r>
              <a:rPr lang="en-US" dirty="0"/>
              <a:t>Enroll highest-risk patients in new AKI survivors’ clinic for follow-up renal care</a:t>
            </a:r>
          </a:p>
        </p:txBody>
      </p:sp>
    </p:spTree>
    <p:extLst>
      <p:ext uri="{BB962C8B-B14F-4D97-AF65-F5344CB8AC3E}">
        <p14:creationId xmlns:p14="http://schemas.microsoft.com/office/powerpoint/2010/main" val="6948199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8" end="8"/>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F840F-A19C-F2CC-F03F-5B1A3623AD59}"/>
              </a:ext>
            </a:extLst>
          </p:cNvPr>
          <p:cNvSpPr>
            <a:spLocks noGrp="1"/>
          </p:cNvSpPr>
          <p:nvPr>
            <p:ph type="title"/>
          </p:nvPr>
        </p:nvSpPr>
        <p:spPr>
          <a:xfrm>
            <a:off x="838200" y="276634"/>
            <a:ext cx="10515600" cy="1073115"/>
          </a:xfrm>
        </p:spPr>
        <p:txBody>
          <a:bodyPr/>
          <a:lstStyle/>
          <a:p>
            <a:r>
              <a:rPr lang="en-US" dirty="0"/>
              <a:t>Predicting adverse outcomes</a:t>
            </a:r>
          </a:p>
        </p:txBody>
      </p:sp>
      <p:pic>
        <p:nvPicPr>
          <p:cNvPr id="3" name="Picture 2">
            <a:extLst>
              <a:ext uri="{FF2B5EF4-FFF2-40B4-BE49-F238E27FC236}">
                <a16:creationId xmlns:a16="http://schemas.microsoft.com/office/drawing/2014/main" id="{F7BAD25B-61CF-CBAA-1BC2-8A2012428CFE}"/>
              </a:ext>
            </a:extLst>
          </p:cNvPr>
          <p:cNvPicPr>
            <a:picLocks noChangeAspect="1"/>
          </p:cNvPicPr>
          <p:nvPr/>
        </p:nvPicPr>
        <p:blipFill>
          <a:blip r:embed="rId2"/>
          <a:stretch>
            <a:fillRect/>
          </a:stretch>
        </p:blipFill>
        <p:spPr>
          <a:xfrm>
            <a:off x="2510345" y="1732823"/>
            <a:ext cx="5939972" cy="2663906"/>
          </a:xfrm>
          <a:prstGeom prst="rect">
            <a:avLst/>
          </a:prstGeom>
        </p:spPr>
      </p:pic>
      <p:pic>
        <p:nvPicPr>
          <p:cNvPr id="11" name="Picture 10">
            <a:extLst>
              <a:ext uri="{FF2B5EF4-FFF2-40B4-BE49-F238E27FC236}">
                <a16:creationId xmlns:a16="http://schemas.microsoft.com/office/drawing/2014/main" id="{5E2CD44E-9EF8-218A-2893-15788D105656}"/>
              </a:ext>
            </a:extLst>
          </p:cNvPr>
          <p:cNvPicPr>
            <a:picLocks noChangeAspect="1"/>
          </p:cNvPicPr>
          <p:nvPr/>
        </p:nvPicPr>
        <p:blipFill>
          <a:blip r:embed="rId3"/>
          <a:stretch>
            <a:fillRect/>
          </a:stretch>
        </p:blipFill>
        <p:spPr>
          <a:xfrm>
            <a:off x="2510345" y="4513613"/>
            <a:ext cx="5939972" cy="1956859"/>
          </a:xfrm>
          <a:prstGeom prst="rect">
            <a:avLst/>
          </a:prstGeom>
          <a:ln w="28575">
            <a:solidFill>
              <a:srgbClr val="AD1829"/>
            </a:solidFill>
          </a:ln>
        </p:spPr>
      </p:pic>
      <p:sp>
        <p:nvSpPr>
          <p:cNvPr id="4" name="Slide Number Placeholder 3">
            <a:extLst>
              <a:ext uri="{FF2B5EF4-FFF2-40B4-BE49-F238E27FC236}">
                <a16:creationId xmlns:a16="http://schemas.microsoft.com/office/drawing/2014/main" id="{C0EDD159-D899-304D-6548-815CDC146CE6}"/>
              </a:ext>
            </a:extLst>
          </p:cNvPr>
          <p:cNvSpPr>
            <a:spLocks noGrp="1"/>
          </p:cNvSpPr>
          <p:nvPr>
            <p:ph type="sldNum" sz="quarter" idx="12"/>
          </p:nvPr>
        </p:nvSpPr>
        <p:spPr/>
        <p:txBody>
          <a:bodyPr/>
          <a:lstStyle/>
          <a:p>
            <a:fld id="{D63B8D7F-266E-41A3-B950-9989D28316EA}" type="slidenum">
              <a:rPr lang="en-CA" smtClean="0"/>
              <a:pPr/>
              <a:t>30</a:t>
            </a:fld>
            <a:endParaRPr lang="en-CA" dirty="0"/>
          </a:p>
        </p:txBody>
      </p:sp>
      <p:sp>
        <p:nvSpPr>
          <p:cNvPr id="6" name="Rectangle 5">
            <a:extLst>
              <a:ext uri="{FF2B5EF4-FFF2-40B4-BE49-F238E27FC236}">
                <a16:creationId xmlns:a16="http://schemas.microsoft.com/office/drawing/2014/main" id="{2E308034-9664-3413-F206-CDC749E50E64}"/>
              </a:ext>
            </a:extLst>
          </p:cNvPr>
          <p:cNvSpPr/>
          <p:nvPr/>
        </p:nvSpPr>
        <p:spPr>
          <a:xfrm>
            <a:off x="7430947" y="1956936"/>
            <a:ext cx="601883" cy="207530"/>
          </a:xfrm>
          <a:prstGeom prst="rect">
            <a:avLst/>
          </a:prstGeom>
          <a:solidFill>
            <a:srgbClr val="02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5D1DCADC-3318-308C-0F15-BF1D3470304B}"/>
              </a:ext>
            </a:extLst>
          </p:cNvPr>
          <p:cNvSpPr txBox="1"/>
          <p:nvPr/>
        </p:nvSpPr>
        <p:spPr>
          <a:xfrm>
            <a:off x="6984158" y="1729774"/>
            <a:ext cx="1495460" cy="630942"/>
          </a:xfrm>
          <a:prstGeom prst="rect">
            <a:avLst/>
          </a:prstGeom>
          <a:noFill/>
        </p:spPr>
        <p:txBody>
          <a:bodyPr wrap="square" rtlCol="0">
            <a:spAutoFit/>
          </a:bodyPr>
          <a:lstStyle/>
          <a:p>
            <a:pPr algn="ctr"/>
            <a:r>
              <a:rPr lang="en-US" sz="1750" dirty="0"/>
              <a:t>No adverse outcome</a:t>
            </a:r>
          </a:p>
        </p:txBody>
      </p:sp>
    </p:spTree>
    <p:extLst>
      <p:ext uri="{BB962C8B-B14F-4D97-AF65-F5344CB8AC3E}">
        <p14:creationId xmlns:p14="http://schemas.microsoft.com/office/powerpoint/2010/main" val="86111588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F840F-A19C-F2CC-F03F-5B1A3623AD59}"/>
              </a:ext>
            </a:extLst>
          </p:cNvPr>
          <p:cNvSpPr>
            <a:spLocks noGrp="1"/>
          </p:cNvSpPr>
          <p:nvPr>
            <p:ph type="title"/>
          </p:nvPr>
        </p:nvSpPr>
        <p:spPr>
          <a:xfrm>
            <a:off x="838200" y="292781"/>
            <a:ext cx="10515600" cy="1325563"/>
          </a:xfrm>
        </p:spPr>
        <p:txBody>
          <a:bodyPr/>
          <a:lstStyle/>
          <a:p>
            <a:r>
              <a:rPr lang="en-US" dirty="0"/>
              <a:t>Data for risk prediction: RISE dataset</a:t>
            </a:r>
          </a:p>
        </p:txBody>
      </p:sp>
      <p:sp>
        <p:nvSpPr>
          <p:cNvPr id="10" name="Rectangle 9">
            <a:extLst>
              <a:ext uri="{FF2B5EF4-FFF2-40B4-BE49-F238E27FC236}">
                <a16:creationId xmlns:a16="http://schemas.microsoft.com/office/drawing/2014/main" id="{587096FE-F251-4F06-CFEF-D003CF6B2DB8}"/>
              </a:ext>
            </a:extLst>
          </p:cNvPr>
          <p:cNvSpPr/>
          <p:nvPr/>
        </p:nvSpPr>
        <p:spPr>
          <a:xfrm>
            <a:off x="696686" y="1681787"/>
            <a:ext cx="7525657" cy="4034972"/>
          </a:xfrm>
          <a:prstGeom prst="rect">
            <a:avLst/>
          </a:prstGeom>
          <a:solidFill>
            <a:srgbClr val="EC1D31"/>
          </a:solidFill>
          <a:ln>
            <a:noFill/>
          </a:ln>
        </p:spPr>
        <p:style>
          <a:lnRef idx="3">
            <a:schemeClr val="lt1"/>
          </a:lnRef>
          <a:fillRef idx="1">
            <a:schemeClr val="accent1"/>
          </a:fillRef>
          <a:effectRef idx="1">
            <a:schemeClr val="accent1"/>
          </a:effectRef>
          <a:fontRef idx="minor">
            <a:schemeClr val="lt1"/>
          </a:fontRef>
        </p:style>
        <p:txBody>
          <a:bodyPr rtlCol="0" anchor="t"/>
          <a:lstStyle/>
          <a:p>
            <a:pPr algn="ctr"/>
            <a:endParaRPr lang="en-US" sz="1000" b="1" dirty="0"/>
          </a:p>
          <a:p>
            <a:pPr algn="ctr"/>
            <a:r>
              <a:rPr lang="en-US" b="1" dirty="0"/>
              <a:t>Data from index donation</a:t>
            </a:r>
            <a:r>
              <a:rPr lang="en-US" dirty="0"/>
              <a:t> (partial list)</a:t>
            </a:r>
            <a:endParaRPr lang="en-US" b="1" dirty="0"/>
          </a:p>
        </p:txBody>
      </p:sp>
      <p:sp>
        <p:nvSpPr>
          <p:cNvPr id="11" name="Rectangle 10">
            <a:extLst>
              <a:ext uri="{FF2B5EF4-FFF2-40B4-BE49-F238E27FC236}">
                <a16:creationId xmlns:a16="http://schemas.microsoft.com/office/drawing/2014/main" id="{1AF51EEB-10CC-B00B-145A-1840FF8E7568}"/>
              </a:ext>
            </a:extLst>
          </p:cNvPr>
          <p:cNvSpPr/>
          <p:nvPr/>
        </p:nvSpPr>
        <p:spPr>
          <a:xfrm>
            <a:off x="8449143" y="1681787"/>
            <a:ext cx="3184122" cy="1182916"/>
          </a:xfrm>
          <a:prstGeom prst="rect">
            <a:avLst/>
          </a:prstGeom>
          <a:solidFill>
            <a:srgbClr val="AD1829"/>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lang="en-US" b="1" dirty="0"/>
              <a:t>Time to return </a:t>
            </a:r>
            <a:r>
              <a:rPr lang="en-US" dirty="0"/>
              <a:t>(days)</a:t>
            </a:r>
          </a:p>
        </p:txBody>
      </p:sp>
      <p:sp>
        <p:nvSpPr>
          <p:cNvPr id="12" name="Rectangle 11">
            <a:extLst>
              <a:ext uri="{FF2B5EF4-FFF2-40B4-BE49-F238E27FC236}">
                <a16:creationId xmlns:a16="http://schemas.microsoft.com/office/drawing/2014/main" id="{D0597781-4B8D-FC34-7899-A7D8517A7466}"/>
              </a:ext>
            </a:extLst>
          </p:cNvPr>
          <p:cNvSpPr/>
          <p:nvPr/>
        </p:nvSpPr>
        <p:spPr>
          <a:xfrm>
            <a:off x="8449143" y="3246711"/>
            <a:ext cx="3184122" cy="2470048"/>
          </a:xfrm>
          <a:prstGeom prst="rect">
            <a:avLst/>
          </a:prstGeom>
          <a:solidFill>
            <a:srgbClr val="5D6770"/>
          </a:solidFill>
          <a:ln>
            <a:noFill/>
          </a:ln>
        </p:spPr>
        <p:style>
          <a:lnRef idx="3">
            <a:schemeClr val="lt1"/>
          </a:lnRef>
          <a:fillRef idx="1">
            <a:schemeClr val="accent3"/>
          </a:fillRef>
          <a:effectRef idx="1">
            <a:schemeClr val="accent3"/>
          </a:effectRef>
          <a:fontRef idx="minor">
            <a:schemeClr val="lt1"/>
          </a:fontRef>
        </p:style>
        <p:txBody>
          <a:bodyPr rtlCol="0" anchor="t"/>
          <a:lstStyle/>
          <a:p>
            <a:pPr algn="ctr"/>
            <a:endParaRPr lang="en-US" sz="1000" b="1" dirty="0"/>
          </a:p>
          <a:p>
            <a:pPr algn="ctr"/>
            <a:r>
              <a:rPr lang="en-US" b="1" dirty="0"/>
              <a:t>Adverse outcome at follow-up</a:t>
            </a:r>
          </a:p>
          <a:p>
            <a:pPr algn="ctr"/>
            <a:endParaRPr lang="en-US" dirty="0"/>
          </a:p>
          <a:p>
            <a:r>
              <a:rPr lang="en-US" dirty="0"/>
              <a:t>0</a:t>
            </a:r>
            <a:r>
              <a:rPr lang="en-US" b="1" dirty="0"/>
              <a:t>     </a:t>
            </a:r>
            <a:r>
              <a:rPr lang="en-US" dirty="0"/>
              <a:t>No adverse outcome</a:t>
            </a:r>
          </a:p>
          <a:p>
            <a:pPr marL="342900" indent="-342900">
              <a:buAutoNum type="arabicPlain"/>
            </a:pPr>
            <a:r>
              <a:rPr lang="en-US" dirty="0"/>
              <a:t> Hemoglobin deferral</a:t>
            </a:r>
          </a:p>
          <a:p>
            <a:pPr marL="342900" indent="-342900">
              <a:buAutoNum type="arabicPlain" startAt="2"/>
            </a:pPr>
            <a:r>
              <a:rPr lang="en-US" dirty="0"/>
              <a:t> Low iron donation</a:t>
            </a:r>
          </a:p>
          <a:p>
            <a:pPr marL="342900" indent="-342900">
              <a:buAutoNum type="arabicPlain" startAt="3"/>
            </a:pPr>
            <a:r>
              <a:rPr lang="en-US" dirty="0"/>
              <a:t> Absent iron donation</a:t>
            </a:r>
          </a:p>
          <a:p>
            <a:pPr marL="339725" indent="-339725"/>
            <a:r>
              <a:rPr lang="en-US" b="1" dirty="0">
                <a:solidFill>
                  <a:srgbClr val="ED1C31"/>
                </a:solidFill>
              </a:rPr>
              <a:t>-1    Unknown iron donation</a:t>
            </a:r>
          </a:p>
        </p:txBody>
      </p:sp>
      <p:sp>
        <p:nvSpPr>
          <p:cNvPr id="13" name="Rectangle: Rounded Corners 7">
            <a:extLst>
              <a:ext uri="{FF2B5EF4-FFF2-40B4-BE49-F238E27FC236}">
                <a16:creationId xmlns:a16="http://schemas.microsoft.com/office/drawing/2014/main" id="{B2010E61-D06A-330F-C634-A99444367FF6}"/>
              </a:ext>
            </a:extLst>
          </p:cNvPr>
          <p:cNvSpPr/>
          <p:nvPr/>
        </p:nvSpPr>
        <p:spPr>
          <a:xfrm>
            <a:off x="965200" y="2281713"/>
            <a:ext cx="2160000" cy="3253618"/>
          </a:xfrm>
          <a:prstGeom prst="roundRect">
            <a:avLst/>
          </a:prstGeom>
          <a:solidFill>
            <a:srgbClr val="AD1829"/>
          </a:solidFill>
          <a:ln>
            <a:noFill/>
          </a:ln>
        </p:spPr>
        <p:style>
          <a:lnRef idx="3">
            <a:schemeClr val="lt1"/>
          </a:lnRef>
          <a:fillRef idx="1">
            <a:schemeClr val="accent5"/>
          </a:fillRef>
          <a:effectRef idx="1">
            <a:schemeClr val="accent5"/>
          </a:effectRef>
          <a:fontRef idx="minor">
            <a:schemeClr val="lt1"/>
          </a:fontRef>
        </p:style>
        <p:txBody>
          <a:bodyPr rtlCol="0" anchor="t"/>
          <a:lstStyle/>
          <a:p>
            <a:pPr algn="ctr"/>
            <a:r>
              <a:rPr lang="en-US" b="1" dirty="0"/>
              <a:t>Donation</a:t>
            </a:r>
          </a:p>
          <a:p>
            <a:pPr algn="ctr"/>
            <a:r>
              <a:rPr lang="en-US" b="1" dirty="0"/>
              <a:t>history</a:t>
            </a:r>
          </a:p>
          <a:p>
            <a:pPr marL="214313" indent="-214313">
              <a:buFont typeface="Arial" panose="020B0604020202020204" pitchFamily="34" charset="0"/>
              <a:buChar char="•"/>
            </a:pPr>
            <a:r>
              <a:rPr lang="en-US" dirty="0"/>
              <a:t>Donations last 12 months</a:t>
            </a:r>
          </a:p>
          <a:p>
            <a:pPr marL="214313" indent="-214313">
              <a:buFont typeface="Arial" panose="020B0604020202020204" pitchFamily="34" charset="0"/>
              <a:buChar char="•"/>
            </a:pPr>
            <a:r>
              <a:rPr lang="en-US" dirty="0"/>
              <a:t>Donations last 24 months</a:t>
            </a:r>
          </a:p>
          <a:p>
            <a:pPr marL="214313" indent="-214313">
              <a:buFont typeface="Arial" panose="020B0604020202020204" pitchFamily="34" charset="0"/>
              <a:buChar char="•"/>
            </a:pPr>
            <a:r>
              <a:rPr lang="en-US" dirty="0"/>
              <a:t>Blood volume lost</a:t>
            </a:r>
          </a:p>
          <a:p>
            <a:pPr marL="214313" indent="-214313">
              <a:buFont typeface="Arial" panose="020B0604020202020204" pitchFamily="34" charset="0"/>
              <a:buChar char="•"/>
            </a:pPr>
            <a:r>
              <a:rPr lang="en-US" dirty="0"/>
              <a:t>Days since prior red cell loss</a:t>
            </a:r>
          </a:p>
        </p:txBody>
      </p:sp>
      <p:sp>
        <p:nvSpPr>
          <p:cNvPr id="14" name="Rectangle: Rounded Corners 8">
            <a:extLst>
              <a:ext uri="{FF2B5EF4-FFF2-40B4-BE49-F238E27FC236}">
                <a16:creationId xmlns:a16="http://schemas.microsoft.com/office/drawing/2014/main" id="{88C78324-7832-688B-224A-9050E4B5845B}"/>
              </a:ext>
            </a:extLst>
          </p:cNvPr>
          <p:cNvSpPr/>
          <p:nvPr/>
        </p:nvSpPr>
        <p:spPr>
          <a:xfrm>
            <a:off x="3393714" y="2281713"/>
            <a:ext cx="2160000" cy="3253618"/>
          </a:xfrm>
          <a:prstGeom prst="roundRect">
            <a:avLst/>
          </a:prstGeom>
          <a:solidFill>
            <a:srgbClr val="AD1829"/>
          </a:solidFill>
          <a:ln>
            <a:noFill/>
          </a:ln>
        </p:spPr>
        <p:style>
          <a:lnRef idx="3">
            <a:schemeClr val="lt1"/>
          </a:lnRef>
          <a:fillRef idx="1">
            <a:schemeClr val="accent5"/>
          </a:fillRef>
          <a:effectRef idx="1">
            <a:schemeClr val="accent5"/>
          </a:effectRef>
          <a:fontRef idx="minor">
            <a:schemeClr val="lt1"/>
          </a:fontRef>
        </p:style>
        <p:txBody>
          <a:bodyPr rtlCol="0" anchor="t"/>
          <a:lstStyle/>
          <a:p>
            <a:pPr algn="ctr"/>
            <a:r>
              <a:rPr lang="en-US" b="1" dirty="0"/>
              <a:t>Questionnaire responses</a:t>
            </a:r>
          </a:p>
          <a:p>
            <a:pPr marL="214313" indent="-214313">
              <a:buFont typeface="Arial" panose="020B0604020202020204" pitchFamily="34" charset="0"/>
              <a:buChar char="•"/>
            </a:pPr>
            <a:r>
              <a:rPr lang="en-US" dirty="0"/>
              <a:t>Diet</a:t>
            </a:r>
          </a:p>
          <a:p>
            <a:pPr marL="214313" indent="-214313">
              <a:buFont typeface="Arial" panose="020B0604020202020204" pitchFamily="34" charset="0"/>
              <a:buChar char="•"/>
            </a:pPr>
            <a:r>
              <a:rPr lang="en-US" dirty="0"/>
              <a:t>Height/weight</a:t>
            </a:r>
          </a:p>
          <a:p>
            <a:pPr marL="214313" indent="-214313">
              <a:buFont typeface="Arial" panose="020B0604020202020204" pitchFamily="34" charset="0"/>
              <a:buChar char="•"/>
            </a:pPr>
            <a:r>
              <a:rPr lang="en-US" dirty="0"/>
              <a:t>Iron supplements, multivitamins</a:t>
            </a:r>
          </a:p>
          <a:p>
            <a:pPr marL="214313" indent="-214313">
              <a:buFont typeface="Arial" panose="020B0604020202020204" pitchFamily="34" charset="0"/>
              <a:buChar char="•"/>
            </a:pPr>
            <a:r>
              <a:rPr lang="en-US" dirty="0"/>
              <a:t>Reproductive health indicators</a:t>
            </a:r>
          </a:p>
          <a:p>
            <a:pPr marL="214313" indent="-214313">
              <a:buFont typeface="Arial" panose="020B0604020202020204" pitchFamily="34" charset="0"/>
              <a:buChar char="•"/>
            </a:pPr>
            <a:endParaRPr lang="en-US" dirty="0"/>
          </a:p>
        </p:txBody>
      </p:sp>
      <p:sp>
        <p:nvSpPr>
          <p:cNvPr id="15" name="Rectangle: Rounded Corners 9">
            <a:extLst>
              <a:ext uri="{FF2B5EF4-FFF2-40B4-BE49-F238E27FC236}">
                <a16:creationId xmlns:a16="http://schemas.microsoft.com/office/drawing/2014/main" id="{AB225DA0-5670-D673-9E56-41587A198ABF}"/>
              </a:ext>
            </a:extLst>
          </p:cNvPr>
          <p:cNvSpPr/>
          <p:nvPr/>
        </p:nvSpPr>
        <p:spPr>
          <a:xfrm>
            <a:off x="5786257" y="2281713"/>
            <a:ext cx="2160000" cy="3253618"/>
          </a:xfrm>
          <a:prstGeom prst="roundRect">
            <a:avLst/>
          </a:prstGeom>
          <a:solidFill>
            <a:srgbClr val="AD1829"/>
          </a:solidFill>
          <a:ln>
            <a:noFill/>
          </a:ln>
        </p:spPr>
        <p:style>
          <a:lnRef idx="3">
            <a:schemeClr val="lt1"/>
          </a:lnRef>
          <a:fillRef idx="1">
            <a:schemeClr val="accent5"/>
          </a:fillRef>
          <a:effectRef idx="1">
            <a:schemeClr val="accent5"/>
          </a:effectRef>
          <a:fontRef idx="minor">
            <a:schemeClr val="lt1"/>
          </a:fontRef>
        </p:style>
        <p:txBody>
          <a:bodyPr rtlCol="0" anchor="t"/>
          <a:lstStyle/>
          <a:p>
            <a:pPr algn="ctr"/>
            <a:r>
              <a:rPr lang="en-US" b="1" dirty="0"/>
              <a:t>Biomarkers</a:t>
            </a:r>
          </a:p>
          <a:p>
            <a:pPr algn="ctr"/>
            <a:endParaRPr lang="en-US" b="1" dirty="0"/>
          </a:p>
          <a:p>
            <a:pPr marL="214313" indent="-214313">
              <a:buFont typeface="Arial" panose="020B0604020202020204" pitchFamily="34" charset="0"/>
              <a:buChar char="•"/>
            </a:pPr>
            <a:r>
              <a:rPr lang="en-US" dirty="0"/>
              <a:t>Hemoglobin</a:t>
            </a:r>
          </a:p>
          <a:p>
            <a:pPr marL="214313" indent="-214313">
              <a:buFont typeface="Arial" panose="020B0604020202020204" pitchFamily="34" charset="0"/>
              <a:buChar char="•"/>
            </a:pPr>
            <a:r>
              <a:rPr lang="en-US" dirty="0"/>
              <a:t>Ferritin*</a:t>
            </a:r>
          </a:p>
          <a:p>
            <a:pPr marL="214313" indent="-214313">
              <a:buFont typeface="Arial" panose="020B0604020202020204" pitchFamily="34" charset="0"/>
              <a:buChar char="•"/>
            </a:pPr>
            <a:r>
              <a:rPr lang="en-US" dirty="0"/>
              <a:t>Soluble transferrin receptor (</a:t>
            </a:r>
            <a:r>
              <a:rPr lang="en-US" dirty="0" err="1"/>
              <a:t>sTfR</a:t>
            </a:r>
            <a:r>
              <a:rPr lang="en-US" dirty="0"/>
              <a:t>)*</a:t>
            </a:r>
          </a:p>
          <a:p>
            <a:pPr marL="214313" indent="-214313">
              <a:buFont typeface="Arial" panose="020B0604020202020204" pitchFamily="34" charset="0"/>
              <a:buChar char="•"/>
            </a:pPr>
            <a:r>
              <a:rPr lang="en-US" dirty="0"/>
              <a:t>Body iron*</a:t>
            </a:r>
          </a:p>
          <a:p>
            <a:endParaRPr lang="en-US" sz="800" dirty="0"/>
          </a:p>
          <a:p>
            <a:endParaRPr lang="en-US" sz="700" dirty="0"/>
          </a:p>
          <a:p>
            <a:r>
              <a:rPr lang="en-US" sz="1400" dirty="0"/>
              <a:t>*Secondary analysis</a:t>
            </a:r>
          </a:p>
          <a:p>
            <a:endParaRPr lang="en-US" dirty="0"/>
          </a:p>
        </p:txBody>
      </p:sp>
      <p:sp>
        <p:nvSpPr>
          <p:cNvPr id="16" name="TextBox 15">
            <a:extLst>
              <a:ext uri="{FF2B5EF4-FFF2-40B4-BE49-F238E27FC236}">
                <a16:creationId xmlns:a16="http://schemas.microsoft.com/office/drawing/2014/main" id="{9D379C83-4674-173C-F3C8-029D9FBCF308}"/>
              </a:ext>
            </a:extLst>
          </p:cNvPr>
          <p:cNvSpPr txBox="1"/>
          <p:nvPr/>
        </p:nvSpPr>
        <p:spPr>
          <a:xfrm>
            <a:off x="3172817" y="6231265"/>
            <a:ext cx="9171583" cy="523220"/>
          </a:xfrm>
          <a:prstGeom prst="rect">
            <a:avLst/>
          </a:prstGeom>
          <a:noFill/>
        </p:spPr>
        <p:txBody>
          <a:bodyPr wrap="square" rtlCol="0">
            <a:spAutoFit/>
          </a:bodyPr>
          <a:lstStyle/>
          <a:p>
            <a:r>
              <a:rPr lang="en-US" sz="1400" dirty="0">
                <a:solidFill>
                  <a:schemeClr val="bg1"/>
                </a:solidFill>
              </a:rPr>
              <a:t>Cable et al. Iron deficiency in blood donors: the REDS-II donor iron status evaluation (RISE) study. </a:t>
            </a:r>
            <a:r>
              <a:rPr lang="en-US" sz="1400" i="1" dirty="0">
                <a:solidFill>
                  <a:schemeClr val="bg1"/>
                </a:solidFill>
              </a:rPr>
              <a:t>Transfusion</a:t>
            </a:r>
            <a:r>
              <a:rPr lang="en-US" sz="1400" dirty="0">
                <a:solidFill>
                  <a:schemeClr val="bg1"/>
                </a:solidFill>
              </a:rPr>
              <a:t>. 2012;52(4):702-711.</a:t>
            </a:r>
          </a:p>
        </p:txBody>
      </p:sp>
      <p:sp>
        <p:nvSpPr>
          <p:cNvPr id="3" name="Slide Number Placeholder 2">
            <a:extLst>
              <a:ext uri="{FF2B5EF4-FFF2-40B4-BE49-F238E27FC236}">
                <a16:creationId xmlns:a16="http://schemas.microsoft.com/office/drawing/2014/main" id="{C05A6DF9-3AB0-3E0B-5611-CA92265EB9BF}"/>
              </a:ext>
            </a:extLst>
          </p:cNvPr>
          <p:cNvSpPr>
            <a:spLocks noGrp="1"/>
          </p:cNvSpPr>
          <p:nvPr>
            <p:ph type="sldNum" sz="quarter" idx="12"/>
          </p:nvPr>
        </p:nvSpPr>
        <p:spPr/>
        <p:txBody>
          <a:bodyPr/>
          <a:lstStyle/>
          <a:p>
            <a:fld id="{D63B8D7F-266E-41A3-B950-9989D28316EA}" type="slidenum">
              <a:rPr lang="en-CA" smtClean="0"/>
              <a:pPr/>
              <a:t>31</a:t>
            </a:fld>
            <a:endParaRPr lang="en-CA" dirty="0"/>
          </a:p>
        </p:txBody>
      </p:sp>
    </p:spTree>
    <p:extLst>
      <p:ext uri="{BB962C8B-B14F-4D97-AF65-F5344CB8AC3E}">
        <p14:creationId xmlns:p14="http://schemas.microsoft.com/office/powerpoint/2010/main" val="218481319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F840F-A19C-F2CC-F03F-5B1A3623AD59}"/>
              </a:ext>
            </a:extLst>
          </p:cNvPr>
          <p:cNvSpPr>
            <a:spLocks noGrp="1"/>
          </p:cNvSpPr>
          <p:nvPr>
            <p:ph type="title"/>
          </p:nvPr>
        </p:nvSpPr>
        <p:spPr>
          <a:xfrm>
            <a:off x="610116" y="294510"/>
            <a:ext cx="3454328" cy="1646928"/>
          </a:xfrm>
        </p:spPr>
        <p:txBody>
          <a:bodyPr>
            <a:normAutofit/>
          </a:bodyPr>
          <a:lstStyle/>
          <a:p>
            <a:r>
              <a:rPr lang="en-US" dirty="0"/>
              <a:t>Method overview</a:t>
            </a:r>
          </a:p>
        </p:txBody>
      </p:sp>
      <p:sp>
        <p:nvSpPr>
          <p:cNvPr id="61" name="Rectangle 60">
            <a:extLst>
              <a:ext uri="{FF2B5EF4-FFF2-40B4-BE49-F238E27FC236}">
                <a16:creationId xmlns:a16="http://schemas.microsoft.com/office/drawing/2014/main" id="{1F0A00CB-2D79-F228-74C8-3307AFA6D114}"/>
              </a:ext>
            </a:extLst>
          </p:cNvPr>
          <p:cNvSpPr/>
          <p:nvPr/>
        </p:nvSpPr>
        <p:spPr>
          <a:xfrm>
            <a:off x="6279615" y="510665"/>
            <a:ext cx="3447131" cy="933088"/>
          </a:xfrm>
          <a:prstGeom prst="rect">
            <a:avLst/>
          </a:prstGeom>
          <a:solidFill>
            <a:srgbClr val="FFFFFF">
              <a:lumMod val="75000"/>
            </a:srgbClr>
          </a:solidFill>
          <a:ln w="28575" cap="flat" cmpd="sng" algn="ctr">
            <a:noFill/>
            <a:prstDash val="solid"/>
          </a:ln>
          <a:effectLst/>
        </p:spPr>
        <p:txBody>
          <a:bodyPr rtlCol="0" anchor="ctr"/>
          <a:lstStyle/>
          <a:p>
            <a:pPr marL="0" marR="0" lvl="0" indent="0" algn="ctr" defTabSz="45720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endParaRPr>
          </a:p>
        </p:txBody>
      </p:sp>
      <p:sp>
        <p:nvSpPr>
          <p:cNvPr id="62" name="Rectangle 61">
            <a:extLst>
              <a:ext uri="{FF2B5EF4-FFF2-40B4-BE49-F238E27FC236}">
                <a16:creationId xmlns:a16="http://schemas.microsoft.com/office/drawing/2014/main" id="{2FAF1CA2-AEF4-599D-675A-F3690BF8E931}"/>
              </a:ext>
            </a:extLst>
          </p:cNvPr>
          <p:cNvSpPr/>
          <p:nvPr/>
        </p:nvSpPr>
        <p:spPr>
          <a:xfrm>
            <a:off x="1477528" y="2495086"/>
            <a:ext cx="2090410" cy="996410"/>
          </a:xfrm>
          <a:prstGeom prst="rect">
            <a:avLst/>
          </a:prstGeom>
          <a:solidFill>
            <a:srgbClr val="ED1C31"/>
          </a:solidFill>
          <a:ln w="28575" cap="flat" cmpd="sng" algn="ctr">
            <a:noFill/>
            <a:prstDash val="solid"/>
          </a:ln>
          <a:effectLst/>
        </p:spPr>
        <p:txBody>
          <a:bodyPr rtlCol="0" anchor="ctr"/>
          <a:lstStyle/>
          <a:p>
            <a:pPr marL="0" marR="0" lvl="0" indent="0" algn="ctr" defTabSz="45720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rPr>
              <a:t>RISE Dataset (2425 donors, 2 years)</a:t>
            </a:r>
          </a:p>
        </p:txBody>
      </p:sp>
      <p:sp>
        <p:nvSpPr>
          <p:cNvPr id="63" name="Rectangle 62">
            <a:extLst>
              <a:ext uri="{FF2B5EF4-FFF2-40B4-BE49-F238E27FC236}">
                <a16:creationId xmlns:a16="http://schemas.microsoft.com/office/drawing/2014/main" id="{50DDC2A3-AA68-6388-F076-DE32B92D0E68}"/>
              </a:ext>
            </a:extLst>
          </p:cNvPr>
          <p:cNvSpPr/>
          <p:nvPr/>
        </p:nvSpPr>
        <p:spPr>
          <a:xfrm>
            <a:off x="4693655" y="1755732"/>
            <a:ext cx="2281060" cy="893552"/>
          </a:xfrm>
          <a:prstGeom prst="rect">
            <a:avLst/>
          </a:prstGeom>
          <a:solidFill>
            <a:srgbClr val="ED1C31"/>
          </a:solidFill>
          <a:ln w="28575" cap="flat" cmpd="sng" algn="ctr">
            <a:noFill/>
            <a:prstDash val="solid"/>
          </a:ln>
          <a:effectLst/>
        </p:spPr>
        <p:txBody>
          <a:bodyPr rtlCol="0" anchor="ctr"/>
          <a:lstStyle/>
          <a:p>
            <a:pPr marL="0" marR="0" lvl="0" indent="0" algn="ctr" defTabSz="45720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rPr>
              <a:t>Model development set (all labeled)</a:t>
            </a:r>
          </a:p>
        </p:txBody>
      </p:sp>
      <p:sp>
        <p:nvSpPr>
          <p:cNvPr id="64" name="Rectangle 63">
            <a:extLst>
              <a:ext uri="{FF2B5EF4-FFF2-40B4-BE49-F238E27FC236}">
                <a16:creationId xmlns:a16="http://schemas.microsoft.com/office/drawing/2014/main" id="{D7BE9D34-C16D-5FFC-29CB-20F4DC9523B2}"/>
              </a:ext>
            </a:extLst>
          </p:cNvPr>
          <p:cNvSpPr/>
          <p:nvPr/>
        </p:nvSpPr>
        <p:spPr>
          <a:xfrm>
            <a:off x="4668391" y="3232896"/>
            <a:ext cx="2286000" cy="893552"/>
          </a:xfrm>
          <a:prstGeom prst="rect">
            <a:avLst/>
          </a:prstGeom>
          <a:solidFill>
            <a:srgbClr val="ED1C31"/>
          </a:solidFill>
          <a:ln w="28575" cap="flat" cmpd="sng" algn="ctr">
            <a:noFill/>
            <a:prstDash val="solid"/>
          </a:ln>
          <a:effectLst/>
        </p:spPr>
        <p:txBody>
          <a:bodyPr rtlCol="0" anchor="ctr"/>
          <a:lstStyle/>
          <a:p>
            <a:pPr marL="0" marR="0" lvl="0" indent="0" algn="ctr" defTabSz="45720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rPr>
              <a:t>First return set</a:t>
            </a:r>
          </a:p>
          <a:p>
            <a:pPr marL="0" marR="0" lvl="0" indent="0" algn="ctr" defTabSz="45720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rPr>
              <a:t>(representative)</a:t>
            </a:r>
          </a:p>
        </p:txBody>
      </p:sp>
      <p:sp>
        <p:nvSpPr>
          <p:cNvPr id="65" name="Rectangle 64">
            <a:extLst>
              <a:ext uri="{FF2B5EF4-FFF2-40B4-BE49-F238E27FC236}">
                <a16:creationId xmlns:a16="http://schemas.microsoft.com/office/drawing/2014/main" id="{EF01E34C-B24A-4BDC-E0A0-A59619AEF2D9}"/>
              </a:ext>
            </a:extLst>
          </p:cNvPr>
          <p:cNvSpPr/>
          <p:nvPr/>
        </p:nvSpPr>
        <p:spPr>
          <a:xfrm>
            <a:off x="6331387" y="4386654"/>
            <a:ext cx="3330000" cy="390696"/>
          </a:xfrm>
          <a:prstGeom prst="rect">
            <a:avLst/>
          </a:prstGeom>
          <a:solidFill>
            <a:srgbClr val="4D4F53"/>
          </a:solidFill>
          <a:ln w="28575" cap="flat" cmpd="sng" algn="ctr">
            <a:noFill/>
            <a:prstDash val="solid"/>
          </a:ln>
          <a:effectLst/>
        </p:spPr>
        <p:txBody>
          <a:bodyPr rtlCol="0" anchor="ctr"/>
          <a:lstStyle/>
          <a:p>
            <a:pPr marL="0" marR="0" lvl="0" indent="0" algn="ctr" defTabSz="45720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rPr>
              <a:t>Individual risk trajectories</a:t>
            </a:r>
          </a:p>
        </p:txBody>
      </p:sp>
      <p:sp>
        <p:nvSpPr>
          <p:cNvPr id="66" name="Rectangle 65">
            <a:extLst>
              <a:ext uri="{FF2B5EF4-FFF2-40B4-BE49-F238E27FC236}">
                <a16:creationId xmlns:a16="http://schemas.microsoft.com/office/drawing/2014/main" id="{AE1B7A95-A7BE-C98F-D8D4-DDA655453721}"/>
              </a:ext>
            </a:extLst>
          </p:cNvPr>
          <p:cNvSpPr/>
          <p:nvPr/>
        </p:nvSpPr>
        <p:spPr>
          <a:xfrm>
            <a:off x="8842305" y="1755733"/>
            <a:ext cx="1745862" cy="892786"/>
          </a:xfrm>
          <a:prstGeom prst="rect">
            <a:avLst/>
          </a:prstGeom>
          <a:solidFill>
            <a:srgbClr val="53284F"/>
          </a:solidFill>
          <a:ln w="28575" cap="flat" cmpd="sng" algn="ctr">
            <a:noFill/>
            <a:prstDash val="solid"/>
          </a:ln>
          <a:effectLst/>
        </p:spPr>
        <p:txBody>
          <a:bodyPr rtlCol="0" anchor="ctr"/>
          <a:lstStyle/>
          <a:p>
            <a:pPr marL="0" marR="0" lvl="0" indent="0" algn="ctr" defTabSz="45720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rPr>
              <a:t>Uncalibrated top model</a:t>
            </a:r>
          </a:p>
        </p:txBody>
      </p:sp>
      <p:sp>
        <p:nvSpPr>
          <p:cNvPr id="67" name="Rectangle 66">
            <a:extLst>
              <a:ext uri="{FF2B5EF4-FFF2-40B4-BE49-F238E27FC236}">
                <a16:creationId xmlns:a16="http://schemas.microsoft.com/office/drawing/2014/main" id="{9454A021-C174-29FE-3BE5-1486AB4C4571}"/>
              </a:ext>
            </a:extLst>
          </p:cNvPr>
          <p:cNvSpPr/>
          <p:nvPr/>
        </p:nvSpPr>
        <p:spPr>
          <a:xfrm>
            <a:off x="8808555" y="3238182"/>
            <a:ext cx="1745839" cy="892781"/>
          </a:xfrm>
          <a:prstGeom prst="rect">
            <a:avLst/>
          </a:prstGeom>
          <a:solidFill>
            <a:srgbClr val="53284F"/>
          </a:solidFill>
          <a:ln w="28575" cap="flat" cmpd="sng" algn="ctr">
            <a:noFill/>
            <a:prstDash val="solid"/>
          </a:ln>
          <a:effectLst/>
        </p:spPr>
        <p:txBody>
          <a:bodyPr rtlCol="0" anchor="ctr"/>
          <a:lstStyle/>
          <a:p>
            <a:pPr marL="0" marR="0" lvl="0" indent="0" algn="ctr" defTabSz="45720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rPr>
              <a:t>Calibrated model</a:t>
            </a:r>
          </a:p>
        </p:txBody>
      </p:sp>
      <p:sp>
        <p:nvSpPr>
          <p:cNvPr id="68" name="Rectangle 67">
            <a:extLst>
              <a:ext uri="{FF2B5EF4-FFF2-40B4-BE49-F238E27FC236}">
                <a16:creationId xmlns:a16="http://schemas.microsoft.com/office/drawing/2014/main" id="{44C5B437-3D41-3CDB-C791-D186D52BEE9A}"/>
              </a:ext>
            </a:extLst>
          </p:cNvPr>
          <p:cNvSpPr/>
          <p:nvPr/>
        </p:nvSpPr>
        <p:spPr>
          <a:xfrm>
            <a:off x="6338181" y="4931034"/>
            <a:ext cx="3330000" cy="390696"/>
          </a:xfrm>
          <a:prstGeom prst="rect">
            <a:avLst/>
          </a:prstGeom>
          <a:solidFill>
            <a:srgbClr val="4D4F53"/>
          </a:solidFill>
          <a:ln w="28575" cap="flat" cmpd="sng" algn="ctr">
            <a:noFill/>
            <a:prstDash val="solid"/>
          </a:ln>
          <a:effectLst/>
        </p:spPr>
        <p:txBody>
          <a:bodyPr rtlCol="0" anchor="ctr"/>
          <a:lstStyle/>
          <a:p>
            <a:pPr marL="0" marR="0" lvl="0" indent="0" algn="ctr" defTabSz="45720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rPr>
              <a:t>Tailored IDI algorithm</a:t>
            </a:r>
          </a:p>
        </p:txBody>
      </p:sp>
      <p:sp>
        <p:nvSpPr>
          <p:cNvPr id="69" name="Rectangle 68">
            <a:extLst>
              <a:ext uri="{FF2B5EF4-FFF2-40B4-BE49-F238E27FC236}">
                <a16:creationId xmlns:a16="http://schemas.microsoft.com/office/drawing/2014/main" id="{E06D8CD7-AF5F-E055-1C66-18354FCF8D38}"/>
              </a:ext>
            </a:extLst>
          </p:cNvPr>
          <p:cNvSpPr/>
          <p:nvPr/>
        </p:nvSpPr>
        <p:spPr>
          <a:xfrm>
            <a:off x="6338276" y="557678"/>
            <a:ext cx="3329808" cy="392400"/>
          </a:xfrm>
          <a:prstGeom prst="rect">
            <a:avLst/>
          </a:prstGeom>
          <a:solidFill>
            <a:srgbClr val="4D4F53"/>
          </a:solidFill>
          <a:ln w="28575" cap="flat" cmpd="sng" algn="ctr">
            <a:noFill/>
            <a:prstDash val="solid"/>
          </a:ln>
          <a:effectLst/>
        </p:spPr>
        <p:txBody>
          <a:bodyPr rtlCol="0" anchor="ctr"/>
          <a:lstStyle/>
          <a:p>
            <a:pPr marL="0" marR="0" lvl="0" indent="0" algn="ctr" defTabSz="45720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rPr>
              <a:t>Discriminative performance</a:t>
            </a:r>
          </a:p>
        </p:txBody>
      </p:sp>
      <p:sp>
        <p:nvSpPr>
          <p:cNvPr id="70" name="Rectangle 69">
            <a:extLst>
              <a:ext uri="{FF2B5EF4-FFF2-40B4-BE49-F238E27FC236}">
                <a16:creationId xmlns:a16="http://schemas.microsoft.com/office/drawing/2014/main" id="{F4A600D4-76B3-69D9-34F5-35946B9EA499}"/>
              </a:ext>
            </a:extLst>
          </p:cNvPr>
          <p:cNvSpPr/>
          <p:nvPr/>
        </p:nvSpPr>
        <p:spPr>
          <a:xfrm>
            <a:off x="6338276" y="1011844"/>
            <a:ext cx="3329808" cy="392400"/>
          </a:xfrm>
          <a:prstGeom prst="rect">
            <a:avLst/>
          </a:prstGeom>
          <a:solidFill>
            <a:srgbClr val="4D4F53"/>
          </a:solidFill>
          <a:ln w="28575" cap="flat" cmpd="sng" algn="ctr">
            <a:noFill/>
            <a:prstDash val="solid"/>
          </a:ln>
          <a:effectLst/>
        </p:spPr>
        <p:txBody>
          <a:bodyPr rtlCol="0" anchor="ctr"/>
          <a:lstStyle/>
          <a:p>
            <a:pPr marL="0" marR="0" lvl="0" indent="0" algn="ctr" defTabSz="45720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rPr>
              <a:t>Variable importance</a:t>
            </a:r>
          </a:p>
        </p:txBody>
      </p:sp>
      <p:sp>
        <p:nvSpPr>
          <p:cNvPr id="71" name="Rectangle 70">
            <a:extLst>
              <a:ext uri="{FF2B5EF4-FFF2-40B4-BE49-F238E27FC236}">
                <a16:creationId xmlns:a16="http://schemas.microsoft.com/office/drawing/2014/main" id="{D4FCF225-8CD6-CB7F-D28F-B76DFC0D345E}"/>
              </a:ext>
            </a:extLst>
          </p:cNvPr>
          <p:cNvSpPr/>
          <p:nvPr/>
        </p:nvSpPr>
        <p:spPr>
          <a:xfrm>
            <a:off x="6331387" y="5475414"/>
            <a:ext cx="3330000" cy="390696"/>
          </a:xfrm>
          <a:prstGeom prst="rect">
            <a:avLst/>
          </a:prstGeom>
          <a:solidFill>
            <a:srgbClr val="4D4F53"/>
          </a:solidFill>
          <a:ln w="28575" cap="flat" cmpd="sng" algn="ctr">
            <a:noFill/>
            <a:prstDash val="solid"/>
          </a:ln>
          <a:effectLst/>
        </p:spPr>
        <p:txBody>
          <a:bodyPr rtlCol="0" anchor="ctr"/>
          <a:lstStyle/>
          <a:p>
            <a:pPr marL="0" marR="0" lvl="0" indent="0" algn="ctr" defTabSz="45720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rPr>
              <a:t>Policy simulations</a:t>
            </a:r>
          </a:p>
        </p:txBody>
      </p:sp>
      <p:cxnSp>
        <p:nvCxnSpPr>
          <p:cNvPr id="72" name="Straight Arrow Connector 71">
            <a:extLst>
              <a:ext uri="{FF2B5EF4-FFF2-40B4-BE49-F238E27FC236}">
                <a16:creationId xmlns:a16="http://schemas.microsoft.com/office/drawing/2014/main" id="{F7CFFFE3-9030-DE71-8CE8-2423BFCFBCBF}"/>
              </a:ext>
            </a:extLst>
          </p:cNvPr>
          <p:cNvCxnSpPr>
            <a:cxnSpLocks/>
            <a:endCxn id="63" idx="1"/>
          </p:cNvCxnSpPr>
          <p:nvPr/>
        </p:nvCxnSpPr>
        <p:spPr>
          <a:xfrm flipV="1">
            <a:off x="3567938" y="2202508"/>
            <a:ext cx="1125717" cy="476797"/>
          </a:xfrm>
          <a:prstGeom prst="straightConnector1">
            <a:avLst/>
          </a:prstGeom>
          <a:noFill/>
          <a:ln w="26425" cap="flat" cmpd="sng" algn="ctr">
            <a:solidFill>
              <a:srgbClr val="000000"/>
            </a:solidFill>
            <a:prstDash val="solid"/>
            <a:tailEnd type="triangle"/>
          </a:ln>
          <a:effectLst/>
        </p:spPr>
      </p:cxnSp>
      <p:cxnSp>
        <p:nvCxnSpPr>
          <p:cNvPr id="73" name="Straight Arrow Connector 72">
            <a:extLst>
              <a:ext uri="{FF2B5EF4-FFF2-40B4-BE49-F238E27FC236}">
                <a16:creationId xmlns:a16="http://schemas.microsoft.com/office/drawing/2014/main" id="{A133BEE6-7050-A399-8EAA-03D8191439E5}"/>
              </a:ext>
            </a:extLst>
          </p:cNvPr>
          <p:cNvCxnSpPr>
            <a:cxnSpLocks/>
            <a:endCxn id="64" idx="1"/>
          </p:cNvCxnSpPr>
          <p:nvPr/>
        </p:nvCxnSpPr>
        <p:spPr>
          <a:xfrm>
            <a:off x="3567938" y="3320303"/>
            <a:ext cx="1100453" cy="359369"/>
          </a:xfrm>
          <a:prstGeom prst="straightConnector1">
            <a:avLst/>
          </a:prstGeom>
          <a:noFill/>
          <a:ln w="26425" cap="flat" cmpd="sng" algn="ctr">
            <a:solidFill>
              <a:srgbClr val="000000"/>
            </a:solidFill>
            <a:prstDash val="solid"/>
            <a:tailEnd type="triangle"/>
          </a:ln>
          <a:effectLst/>
        </p:spPr>
      </p:cxnSp>
      <p:sp>
        <p:nvSpPr>
          <p:cNvPr id="74" name="Rectangle 73">
            <a:extLst>
              <a:ext uri="{FF2B5EF4-FFF2-40B4-BE49-F238E27FC236}">
                <a16:creationId xmlns:a16="http://schemas.microsoft.com/office/drawing/2014/main" id="{ED3A082F-26B7-55FB-E41B-58378A0DCEAC}"/>
              </a:ext>
            </a:extLst>
          </p:cNvPr>
          <p:cNvSpPr/>
          <p:nvPr/>
        </p:nvSpPr>
        <p:spPr>
          <a:xfrm>
            <a:off x="3607877" y="2664295"/>
            <a:ext cx="1363233" cy="671019"/>
          </a:xfrm>
          <a:prstGeom prst="rect">
            <a:avLst/>
          </a:prstGeom>
          <a:noFill/>
          <a:ln w="28575" cap="flat" cmpd="sng" algn="ctr">
            <a:noFill/>
            <a:prstDash val="solid"/>
          </a:ln>
          <a:effectLst/>
        </p:spPr>
        <p:txBody>
          <a:bodyPr rtlCol="0" anchor="ctr"/>
          <a:lstStyle/>
          <a:p>
            <a:pPr marL="0" marR="0" lvl="0" indent="0" defTabSz="45720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lumMod val="65000"/>
                    <a:lumOff val="35000"/>
                  </a:srgbClr>
                </a:solidFill>
                <a:effectLst/>
                <a:uLnTx/>
                <a:uFillTx/>
                <a:latin typeface="Arial" panose="020B0604020202020204" pitchFamily="34" charset="0"/>
                <a:cs typeface="Arial" panose="020B0604020202020204" pitchFamily="34" charset="0"/>
              </a:rPr>
              <a:t>Pre-process</a:t>
            </a:r>
          </a:p>
        </p:txBody>
      </p:sp>
      <p:sp>
        <p:nvSpPr>
          <p:cNvPr id="75" name="Rectangle 74">
            <a:extLst>
              <a:ext uri="{FF2B5EF4-FFF2-40B4-BE49-F238E27FC236}">
                <a16:creationId xmlns:a16="http://schemas.microsoft.com/office/drawing/2014/main" id="{E4B5EC42-6825-B752-8C89-FB46E0627F3B}"/>
              </a:ext>
            </a:extLst>
          </p:cNvPr>
          <p:cNvSpPr/>
          <p:nvPr/>
        </p:nvSpPr>
        <p:spPr>
          <a:xfrm>
            <a:off x="7024730" y="1498677"/>
            <a:ext cx="1705586" cy="642432"/>
          </a:xfrm>
          <a:prstGeom prst="rect">
            <a:avLst/>
          </a:prstGeom>
          <a:noFill/>
          <a:ln w="28575" cap="flat" cmpd="sng" algn="ctr">
            <a:noFill/>
            <a:prstDash val="solid"/>
          </a:ln>
          <a:effectLst/>
        </p:spPr>
        <p:txBody>
          <a:bodyPr rtlCol="0" anchor="ctr"/>
          <a:lstStyle/>
          <a:p>
            <a:pPr marL="0" marR="0" lvl="0" indent="0" algn="ctr" defTabSz="45720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lumMod val="65000"/>
                    <a:lumOff val="35000"/>
                  </a:srgbClr>
                </a:solidFill>
                <a:effectLst/>
                <a:uLnTx/>
                <a:uFillTx/>
                <a:latin typeface="Arial" panose="020B0604020202020204" pitchFamily="34" charset="0"/>
                <a:cs typeface="Arial" panose="020B0604020202020204" pitchFamily="34" charset="0"/>
              </a:rPr>
              <a:t>Nested cross validation</a:t>
            </a:r>
          </a:p>
        </p:txBody>
      </p:sp>
      <p:cxnSp>
        <p:nvCxnSpPr>
          <p:cNvPr id="76" name="Straight Arrow Connector 75">
            <a:extLst>
              <a:ext uri="{FF2B5EF4-FFF2-40B4-BE49-F238E27FC236}">
                <a16:creationId xmlns:a16="http://schemas.microsoft.com/office/drawing/2014/main" id="{B5FC8A5B-A312-36DB-1E66-14E0CC10627B}"/>
              </a:ext>
            </a:extLst>
          </p:cNvPr>
          <p:cNvCxnSpPr>
            <a:cxnSpLocks/>
            <a:stCxn id="63" idx="3"/>
            <a:endCxn id="66" idx="1"/>
          </p:cNvCxnSpPr>
          <p:nvPr/>
        </p:nvCxnSpPr>
        <p:spPr>
          <a:xfrm flipV="1">
            <a:off x="6974715" y="2202126"/>
            <a:ext cx="1867590" cy="382"/>
          </a:xfrm>
          <a:prstGeom prst="straightConnector1">
            <a:avLst/>
          </a:prstGeom>
          <a:noFill/>
          <a:ln w="26425" cap="flat" cmpd="sng" algn="ctr">
            <a:solidFill>
              <a:srgbClr val="000000"/>
            </a:solidFill>
            <a:prstDash val="solid"/>
            <a:tailEnd type="triangle"/>
          </a:ln>
          <a:effectLst/>
        </p:spPr>
      </p:cxnSp>
      <p:cxnSp>
        <p:nvCxnSpPr>
          <p:cNvPr id="77" name="Straight Arrow Connector 76">
            <a:extLst>
              <a:ext uri="{FF2B5EF4-FFF2-40B4-BE49-F238E27FC236}">
                <a16:creationId xmlns:a16="http://schemas.microsoft.com/office/drawing/2014/main" id="{F2F4D542-876B-FD5B-F651-EEA5941A7ACB}"/>
              </a:ext>
            </a:extLst>
          </p:cNvPr>
          <p:cNvCxnSpPr>
            <a:cxnSpLocks/>
            <a:stCxn id="64" idx="3"/>
            <a:endCxn id="67" idx="1"/>
          </p:cNvCxnSpPr>
          <p:nvPr/>
        </p:nvCxnSpPr>
        <p:spPr>
          <a:xfrm>
            <a:off x="6954391" y="3679672"/>
            <a:ext cx="1854164" cy="4901"/>
          </a:xfrm>
          <a:prstGeom prst="straightConnector1">
            <a:avLst/>
          </a:prstGeom>
          <a:noFill/>
          <a:ln w="26425" cap="flat" cmpd="sng" algn="ctr">
            <a:solidFill>
              <a:srgbClr val="000000"/>
            </a:solidFill>
            <a:prstDash val="solid"/>
            <a:tailEnd type="triangle"/>
          </a:ln>
          <a:effectLst/>
        </p:spPr>
      </p:cxnSp>
      <p:cxnSp>
        <p:nvCxnSpPr>
          <p:cNvPr id="78" name="Straight Arrow Connector 77">
            <a:extLst>
              <a:ext uri="{FF2B5EF4-FFF2-40B4-BE49-F238E27FC236}">
                <a16:creationId xmlns:a16="http://schemas.microsoft.com/office/drawing/2014/main" id="{A9875133-621D-C7EB-EF27-5C309A2DADC1}"/>
              </a:ext>
            </a:extLst>
          </p:cNvPr>
          <p:cNvCxnSpPr>
            <a:cxnSpLocks/>
          </p:cNvCxnSpPr>
          <p:nvPr/>
        </p:nvCxnSpPr>
        <p:spPr>
          <a:xfrm>
            <a:off x="9072547" y="2648519"/>
            <a:ext cx="0" cy="606588"/>
          </a:xfrm>
          <a:prstGeom prst="straightConnector1">
            <a:avLst/>
          </a:prstGeom>
          <a:noFill/>
          <a:ln w="26425" cap="flat" cmpd="sng" algn="ctr">
            <a:solidFill>
              <a:srgbClr val="000000"/>
            </a:solidFill>
            <a:prstDash val="solid"/>
            <a:tailEnd type="triangle"/>
          </a:ln>
          <a:effectLst/>
        </p:spPr>
      </p:cxnSp>
      <p:sp>
        <p:nvSpPr>
          <p:cNvPr id="79" name="Rectangle 78">
            <a:extLst>
              <a:ext uri="{FF2B5EF4-FFF2-40B4-BE49-F238E27FC236}">
                <a16:creationId xmlns:a16="http://schemas.microsoft.com/office/drawing/2014/main" id="{C701ACA3-2C67-2617-0E31-8A99688AEB61}"/>
              </a:ext>
            </a:extLst>
          </p:cNvPr>
          <p:cNvSpPr/>
          <p:nvPr/>
        </p:nvSpPr>
        <p:spPr>
          <a:xfrm>
            <a:off x="7368913" y="2865265"/>
            <a:ext cx="1525517" cy="671019"/>
          </a:xfrm>
          <a:prstGeom prst="rect">
            <a:avLst/>
          </a:prstGeom>
          <a:noFill/>
          <a:ln w="28575" cap="flat" cmpd="sng" algn="ctr">
            <a:noFill/>
            <a:prstDash val="solid"/>
          </a:ln>
          <a:effectLst/>
        </p:spPr>
        <p:txBody>
          <a:bodyPr rtlCol="0" anchor="ctr"/>
          <a:lstStyle/>
          <a:p>
            <a:pPr marL="0" marR="0" lvl="0" indent="0" algn="ctr" defTabSz="45720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lumMod val="65000"/>
                    <a:lumOff val="35000"/>
                  </a:srgbClr>
                </a:solidFill>
                <a:effectLst/>
                <a:uLnTx/>
                <a:uFillTx/>
                <a:latin typeface="Arial" panose="020B0604020202020204" pitchFamily="34" charset="0"/>
                <a:cs typeface="Arial" panose="020B0604020202020204" pitchFamily="34" charset="0"/>
              </a:rPr>
              <a:t>Probability calibration</a:t>
            </a:r>
          </a:p>
        </p:txBody>
      </p:sp>
      <p:cxnSp>
        <p:nvCxnSpPr>
          <p:cNvPr id="80" name="Straight Arrow Connector 79">
            <a:extLst>
              <a:ext uri="{FF2B5EF4-FFF2-40B4-BE49-F238E27FC236}">
                <a16:creationId xmlns:a16="http://schemas.microsoft.com/office/drawing/2014/main" id="{43097078-A02C-CAF4-F0EC-F38CA3FED3BC}"/>
              </a:ext>
            </a:extLst>
          </p:cNvPr>
          <p:cNvCxnSpPr>
            <a:cxnSpLocks/>
          </p:cNvCxnSpPr>
          <p:nvPr/>
        </p:nvCxnSpPr>
        <p:spPr>
          <a:xfrm>
            <a:off x="6574970" y="4124820"/>
            <a:ext cx="237216" cy="267862"/>
          </a:xfrm>
          <a:prstGeom prst="straightConnector1">
            <a:avLst/>
          </a:prstGeom>
          <a:noFill/>
          <a:ln w="26425" cap="flat" cmpd="sng" algn="ctr">
            <a:solidFill>
              <a:srgbClr val="000000"/>
            </a:solidFill>
            <a:prstDash val="solid"/>
            <a:tailEnd type="triangle"/>
          </a:ln>
          <a:effectLst/>
        </p:spPr>
      </p:cxnSp>
      <p:cxnSp>
        <p:nvCxnSpPr>
          <p:cNvPr id="81" name="Straight Arrow Connector 80">
            <a:extLst>
              <a:ext uri="{FF2B5EF4-FFF2-40B4-BE49-F238E27FC236}">
                <a16:creationId xmlns:a16="http://schemas.microsoft.com/office/drawing/2014/main" id="{BEB53C27-5E46-DBCC-684A-182F02CB3D5A}"/>
              </a:ext>
            </a:extLst>
          </p:cNvPr>
          <p:cNvCxnSpPr>
            <a:cxnSpLocks/>
          </p:cNvCxnSpPr>
          <p:nvPr/>
        </p:nvCxnSpPr>
        <p:spPr>
          <a:xfrm flipH="1">
            <a:off x="9071427" y="4139158"/>
            <a:ext cx="245064" cy="247496"/>
          </a:xfrm>
          <a:prstGeom prst="straightConnector1">
            <a:avLst/>
          </a:prstGeom>
          <a:noFill/>
          <a:ln w="26425" cap="flat" cmpd="sng" algn="ctr">
            <a:solidFill>
              <a:srgbClr val="000000"/>
            </a:solidFill>
            <a:prstDash val="solid"/>
            <a:tailEnd type="triangle"/>
          </a:ln>
          <a:effectLst/>
        </p:spPr>
      </p:cxnSp>
      <p:cxnSp>
        <p:nvCxnSpPr>
          <p:cNvPr id="82" name="Straight Arrow Connector 81">
            <a:extLst>
              <a:ext uri="{FF2B5EF4-FFF2-40B4-BE49-F238E27FC236}">
                <a16:creationId xmlns:a16="http://schemas.microsoft.com/office/drawing/2014/main" id="{CC441799-9434-8830-AD66-0CC51F288558}"/>
              </a:ext>
            </a:extLst>
          </p:cNvPr>
          <p:cNvCxnSpPr>
            <a:cxnSpLocks/>
            <a:stCxn id="65" idx="2"/>
            <a:endCxn id="68" idx="0"/>
          </p:cNvCxnSpPr>
          <p:nvPr/>
        </p:nvCxnSpPr>
        <p:spPr>
          <a:xfrm>
            <a:off x="7996387" y="4777350"/>
            <a:ext cx="6794" cy="153684"/>
          </a:xfrm>
          <a:prstGeom prst="straightConnector1">
            <a:avLst/>
          </a:prstGeom>
          <a:noFill/>
          <a:ln w="26425" cap="flat" cmpd="sng" algn="ctr">
            <a:solidFill>
              <a:srgbClr val="000000"/>
            </a:solidFill>
            <a:prstDash val="solid"/>
            <a:tailEnd type="triangle"/>
          </a:ln>
          <a:effectLst/>
        </p:spPr>
      </p:cxnSp>
      <p:cxnSp>
        <p:nvCxnSpPr>
          <p:cNvPr id="83" name="Straight Arrow Connector 82">
            <a:extLst>
              <a:ext uri="{FF2B5EF4-FFF2-40B4-BE49-F238E27FC236}">
                <a16:creationId xmlns:a16="http://schemas.microsoft.com/office/drawing/2014/main" id="{408DE08D-2152-1AFC-3112-939355B4C75B}"/>
              </a:ext>
            </a:extLst>
          </p:cNvPr>
          <p:cNvCxnSpPr>
            <a:cxnSpLocks/>
            <a:stCxn id="68" idx="2"/>
            <a:endCxn id="71" idx="0"/>
          </p:cNvCxnSpPr>
          <p:nvPr/>
        </p:nvCxnSpPr>
        <p:spPr>
          <a:xfrm flipH="1">
            <a:off x="7996387" y="5321730"/>
            <a:ext cx="6794" cy="153684"/>
          </a:xfrm>
          <a:prstGeom prst="straightConnector1">
            <a:avLst/>
          </a:prstGeom>
          <a:noFill/>
          <a:ln w="26425" cap="flat" cmpd="sng" algn="ctr">
            <a:solidFill>
              <a:srgbClr val="000000"/>
            </a:solidFill>
            <a:prstDash val="solid"/>
            <a:tailEnd type="triangle"/>
          </a:ln>
          <a:effectLst/>
        </p:spPr>
      </p:cxnSp>
      <p:cxnSp>
        <p:nvCxnSpPr>
          <p:cNvPr id="84" name="Straight Arrow Connector 83">
            <a:extLst>
              <a:ext uri="{FF2B5EF4-FFF2-40B4-BE49-F238E27FC236}">
                <a16:creationId xmlns:a16="http://schemas.microsoft.com/office/drawing/2014/main" id="{5FE30E63-3203-DA54-122C-6CB284E473EE}"/>
              </a:ext>
            </a:extLst>
          </p:cNvPr>
          <p:cNvCxnSpPr>
            <a:cxnSpLocks/>
          </p:cNvCxnSpPr>
          <p:nvPr/>
        </p:nvCxnSpPr>
        <p:spPr>
          <a:xfrm flipV="1">
            <a:off x="6725403" y="1443753"/>
            <a:ext cx="182880" cy="330482"/>
          </a:xfrm>
          <a:prstGeom prst="straightConnector1">
            <a:avLst/>
          </a:prstGeom>
          <a:noFill/>
          <a:ln w="26425" cap="flat" cmpd="sng" algn="ctr">
            <a:solidFill>
              <a:srgbClr val="000000"/>
            </a:solidFill>
            <a:prstDash val="solid"/>
            <a:tailEnd type="triangle"/>
          </a:ln>
          <a:effectLst/>
        </p:spPr>
      </p:cxnSp>
      <p:cxnSp>
        <p:nvCxnSpPr>
          <p:cNvPr id="85" name="Straight Arrow Connector 84">
            <a:extLst>
              <a:ext uri="{FF2B5EF4-FFF2-40B4-BE49-F238E27FC236}">
                <a16:creationId xmlns:a16="http://schemas.microsoft.com/office/drawing/2014/main" id="{016BC2F7-3841-E500-AC70-9868C2AFBD0F}"/>
              </a:ext>
            </a:extLst>
          </p:cNvPr>
          <p:cNvCxnSpPr>
            <a:cxnSpLocks/>
          </p:cNvCxnSpPr>
          <p:nvPr/>
        </p:nvCxnSpPr>
        <p:spPr>
          <a:xfrm flipH="1" flipV="1">
            <a:off x="8808555" y="1425287"/>
            <a:ext cx="199951" cy="324897"/>
          </a:xfrm>
          <a:prstGeom prst="straightConnector1">
            <a:avLst/>
          </a:prstGeom>
          <a:noFill/>
          <a:ln w="26425" cap="flat" cmpd="sng" algn="ctr">
            <a:solidFill>
              <a:srgbClr val="000000"/>
            </a:solidFill>
            <a:prstDash val="solid"/>
            <a:tailEnd type="triangle"/>
          </a:ln>
          <a:effectLst/>
        </p:spPr>
      </p:cxnSp>
      <p:sp>
        <p:nvSpPr>
          <p:cNvPr id="3" name="Slide Number Placeholder 2">
            <a:extLst>
              <a:ext uri="{FF2B5EF4-FFF2-40B4-BE49-F238E27FC236}">
                <a16:creationId xmlns:a16="http://schemas.microsoft.com/office/drawing/2014/main" id="{37B31241-B93C-9FB5-C5F7-2E7192FF36A2}"/>
              </a:ext>
            </a:extLst>
          </p:cNvPr>
          <p:cNvSpPr>
            <a:spLocks noGrp="1"/>
          </p:cNvSpPr>
          <p:nvPr>
            <p:ph type="sldNum" sz="quarter" idx="12"/>
          </p:nvPr>
        </p:nvSpPr>
        <p:spPr/>
        <p:txBody>
          <a:bodyPr/>
          <a:lstStyle/>
          <a:p>
            <a:fld id="{D63B8D7F-266E-41A3-B950-9989D28316EA}" type="slidenum">
              <a:rPr lang="en-CA" smtClean="0"/>
              <a:pPr/>
              <a:t>32</a:t>
            </a:fld>
            <a:endParaRPr lang="en-CA" dirty="0"/>
          </a:p>
        </p:txBody>
      </p:sp>
    </p:spTree>
    <p:extLst>
      <p:ext uri="{BB962C8B-B14F-4D97-AF65-F5344CB8AC3E}">
        <p14:creationId xmlns:p14="http://schemas.microsoft.com/office/powerpoint/2010/main" val="3318521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8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6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8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8"/>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8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P spid="65" grpId="0" animBg="1"/>
      <p:bldP spid="66" grpId="0" animBg="1"/>
      <p:bldP spid="67" grpId="0" animBg="1"/>
      <p:bldP spid="68" grpId="0" animBg="1"/>
      <p:bldP spid="69" grpId="0" animBg="1"/>
      <p:bldP spid="70" grpId="0" animBg="1"/>
      <p:bldP spid="71" grpId="0" animBg="1"/>
      <p:bldP spid="75" grpId="0"/>
      <p:bldP spid="79"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ED14D4-16F9-4015-9C8B-77E3D809887F}"/>
              </a:ext>
            </a:extLst>
          </p:cNvPr>
          <p:cNvSpPr>
            <a:spLocks noGrp="1"/>
          </p:cNvSpPr>
          <p:nvPr>
            <p:ph type="title"/>
          </p:nvPr>
        </p:nvSpPr>
        <p:spPr/>
        <p:txBody>
          <a:bodyPr/>
          <a:lstStyle/>
          <a:p>
            <a:r>
              <a:rPr lang="en-US" dirty="0"/>
              <a:t>Prediction model development</a:t>
            </a:r>
          </a:p>
        </p:txBody>
      </p:sp>
      <p:sp>
        <p:nvSpPr>
          <p:cNvPr id="3" name="Content Placeholder 2">
            <a:extLst>
              <a:ext uri="{FF2B5EF4-FFF2-40B4-BE49-F238E27FC236}">
                <a16:creationId xmlns:a16="http://schemas.microsoft.com/office/drawing/2014/main" id="{AA1D7579-9F91-4915-95CF-9B0ADE8D14E2}"/>
              </a:ext>
            </a:extLst>
          </p:cNvPr>
          <p:cNvSpPr>
            <a:spLocks noGrp="1"/>
          </p:cNvSpPr>
          <p:nvPr>
            <p:ph idx="1"/>
          </p:nvPr>
        </p:nvSpPr>
        <p:spPr>
          <a:xfrm>
            <a:off x="838200" y="1564367"/>
            <a:ext cx="10515600" cy="4351338"/>
          </a:xfrm>
        </p:spPr>
        <p:txBody>
          <a:bodyPr>
            <a:normAutofit fontScale="92500" lnSpcReduction="10000"/>
          </a:bodyPr>
          <a:lstStyle/>
          <a:p>
            <a:r>
              <a:rPr lang="en-US" sz="2400" dirty="0"/>
              <a:t>Gradient boosted decision trees, random forest, penalized logistic regression, ensembles</a:t>
            </a:r>
          </a:p>
          <a:p>
            <a:endParaRPr lang="en-US" sz="1200" dirty="0"/>
          </a:p>
          <a:p>
            <a:r>
              <a:rPr lang="en-US" sz="2400" dirty="0"/>
              <a:t>Nested cross validation</a:t>
            </a:r>
          </a:p>
          <a:p>
            <a:pPr lvl="2"/>
            <a:r>
              <a:rPr lang="en-US" sz="2200" dirty="0"/>
              <a:t> 5-fold CV across 15 tuning sets to </a:t>
            </a:r>
            <a:r>
              <a:rPr lang="en-US" sz="2200" b="1" dirty="0"/>
              <a:t>select model configuration</a:t>
            </a:r>
          </a:p>
          <a:p>
            <a:pPr lvl="2"/>
            <a:r>
              <a:rPr lang="en-US" sz="2200" dirty="0"/>
              <a:t> 3 resamples of 5-fold CV to </a:t>
            </a:r>
            <a:r>
              <a:rPr lang="en-US" sz="2200" b="1" dirty="0"/>
              <a:t>assess top configuration</a:t>
            </a:r>
          </a:p>
          <a:p>
            <a:endParaRPr lang="en-US" sz="1200" dirty="0"/>
          </a:p>
          <a:p>
            <a:r>
              <a:rPr lang="en-US" sz="2400" dirty="0"/>
              <a:t>Assessed by Area under the ROC curve (AUC)</a:t>
            </a:r>
          </a:p>
          <a:p>
            <a:pPr lvl="2"/>
            <a:r>
              <a:rPr lang="en-US" sz="2200" dirty="0"/>
              <a:t>Multiclass AUC (Hand and Till 2001 average pairwise method)</a:t>
            </a:r>
          </a:p>
          <a:p>
            <a:pPr lvl="2"/>
            <a:r>
              <a:rPr lang="en-US" sz="2200" dirty="0"/>
              <a:t>One vs rest AUC</a:t>
            </a:r>
          </a:p>
          <a:p>
            <a:endParaRPr lang="en-US" sz="1200" dirty="0"/>
          </a:p>
          <a:p>
            <a:r>
              <a:rPr lang="en-US" sz="2400" dirty="0"/>
              <a:t>Two versions:</a:t>
            </a:r>
          </a:p>
          <a:p>
            <a:pPr lvl="1"/>
            <a:r>
              <a:rPr lang="en-US" sz="2200" dirty="0"/>
              <a:t>With and without extra biomarkers (ferritin, soluble transferrin receptor)</a:t>
            </a:r>
          </a:p>
        </p:txBody>
      </p:sp>
      <p:sp>
        <p:nvSpPr>
          <p:cNvPr id="4" name="Slide Number Placeholder 3">
            <a:extLst>
              <a:ext uri="{FF2B5EF4-FFF2-40B4-BE49-F238E27FC236}">
                <a16:creationId xmlns:a16="http://schemas.microsoft.com/office/drawing/2014/main" id="{855123AE-DAF0-8ACC-8A89-805353B4B4F9}"/>
              </a:ext>
            </a:extLst>
          </p:cNvPr>
          <p:cNvSpPr>
            <a:spLocks noGrp="1"/>
          </p:cNvSpPr>
          <p:nvPr>
            <p:ph type="sldNum" sz="quarter" idx="12"/>
          </p:nvPr>
        </p:nvSpPr>
        <p:spPr/>
        <p:txBody>
          <a:bodyPr/>
          <a:lstStyle/>
          <a:p>
            <a:fld id="{D63B8D7F-266E-41A3-B950-9989D28316EA}" type="slidenum">
              <a:rPr lang="en-CA" smtClean="0"/>
              <a:pPr/>
              <a:t>33</a:t>
            </a:fld>
            <a:endParaRPr lang="en-CA" dirty="0"/>
          </a:p>
        </p:txBody>
      </p:sp>
      <p:sp>
        <p:nvSpPr>
          <p:cNvPr id="5" name="TextBox 4">
            <a:extLst>
              <a:ext uri="{FF2B5EF4-FFF2-40B4-BE49-F238E27FC236}">
                <a16:creationId xmlns:a16="http://schemas.microsoft.com/office/drawing/2014/main" id="{0BDF1BCC-4D5B-780E-E3ED-61BF974A1A52}"/>
              </a:ext>
            </a:extLst>
          </p:cNvPr>
          <p:cNvSpPr txBox="1"/>
          <p:nvPr/>
        </p:nvSpPr>
        <p:spPr>
          <a:xfrm>
            <a:off x="3172817" y="6231265"/>
            <a:ext cx="7853771" cy="523220"/>
          </a:xfrm>
          <a:prstGeom prst="rect">
            <a:avLst/>
          </a:prstGeom>
          <a:noFill/>
        </p:spPr>
        <p:txBody>
          <a:bodyPr wrap="square" rtlCol="0">
            <a:spAutoFit/>
          </a:bodyPr>
          <a:lstStyle/>
          <a:p>
            <a:r>
              <a:rPr lang="en-US" sz="1400" dirty="0">
                <a:solidFill>
                  <a:schemeClr val="bg1"/>
                </a:solidFill>
              </a:rPr>
              <a:t>Hand &amp; Till. A simple </a:t>
            </a:r>
            <a:r>
              <a:rPr lang="en-US" sz="1400" dirty="0" err="1">
                <a:solidFill>
                  <a:schemeClr val="bg1"/>
                </a:solidFill>
              </a:rPr>
              <a:t>generalisation</a:t>
            </a:r>
            <a:r>
              <a:rPr lang="en-US" sz="1400" dirty="0">
                <a:solidFill>
                  <a:schemeClr val="bg1"/>
                </a:solidFill>
              </a:rPr>
              <a:t> of the area under the ROC curve for multiple class classification problems. </a:t>
            </a:r>
            <a:r>
              <a:rPr lang="en-US" sz="1400" i="1" dirty="0">
                <a:solidFill>
                  <a:schemeClr val="bg1"/>
                </a:solidFill>
              </a:rPr>
              <a:t>Machine Learning</a:t>
            </a:r>
            <a:r>
              <a:rPr lang="en-US" sz="1400" dirty="0">
                <a:solidFill>
                  <a:schemeClr val="bg1"/>
                </a:solidFill>
              </a:rPr>
              <a:t> 2001; 45: 171-186</a:t>
            </a:r>
          </a:p>
        </p:txBody>
      </p:sp>
    </p:spTree>
    <p:extLst>
      <p:ext uri="{BB962C8B-B14F-4D97-AF65-F5344CB8AC3E}">
        <p14:creationId xmlns:p14="http://schemas.microsoft.com/office/powerpoint/2010/main" val="1255731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012A14-36C1-49D9-8A14-7C794F94DFA5}"/>
              </a:ext>
            </a:extLst>
          </p:cNvPr>
          <p:cNvSpPr>
            <a:spLocks noGrp="1"/>
          </p:cNvSpPr>
          <p:nvPr>
            <p:ph type="title"/>
          </p:nvPr>
        </p:nvSpPr>
        <p:spPr>
          <a:xfrm>
            <a:off x="838200" y="365125"/>
            <a:ext cx="2681514" cy="2320018"/>
          </a:xfrm>
        </p:spPr>
        <p:txBody>
          <a:bodyPr>
            <a:normAutofit fontScale="90000"/>
          </a:bodyPr>
          <a:lstStyle/>
          <a:p>
            <a:r>
              <a:rPr lang="en-US" dirty="0"/>
              <a:t>Model selection: Ensemble models</a:t>
            </a:r>
          </a:p>
        </p:txBody>
      </p:sp>
      <p:pic>
        <p:nvPicPr>
          <p:cNvPr id="5" name="Picture 4" descr="A picture containing chart&#10;&#10;Description automatically generated">
            <a:extLst>
              <a:ext uri="{FF2B5EF4-FFF2-40B4-BE49-F238E27FC236}">
                <a16:creationId xmlns:a16="http://schemas.microsoft.com/office/drawing/2014/main" id="{476B0046-A2D9-4F7A-A5EB-86364A43B96F}"/>
              </a:ext>
            </a:extLst>
          </p:cNvPr>
          <p:cNvPicPr>
            <a:picLocks noChangeAspect="1"/>
          </p:cNvPicPr>
          <p:nvPr/>
        </p:nvPicPr>
        <p:blipFill>
          <a:blip r:embed="rId3"/>
          <a:stretch>
            <a:fillRect/>
          </a:stretch>
        </p:blipFill>
        <p:spPr>
          <a:xfrm>
            <a:off x="4045701" y="365125"/>
            <a:ext cx="7391581" cy="5543685"/>
          </a:xfrm>
          <a:prstGeom prst="rect">
            <a:avLst/>
          </a:prstGeom>
        </p:spPr>
      </p:pic>
      <p:sp>
        <p:nvSpPr>
          <p:cNvPr id="3" name="Slide Number Placeholder 2">
            <a:extLst>
              <a:ext uri="{FF2B5EF4-FFF2-40B4-BE49-F238E27FC236}">
                <a16:creationId xmlns:a16="http://schemas.microsoft.com/office/drawing/2014/main" id="{C7707762-9ACF-A8F5-597B-A17C83A94D61}"/>
              </a:ext>
            </a:extLst>
          </p:cNvPr>
          <p:cNvSpPr>
            <a:spLocks noGrp="1"/>
          </p:cNvSpPr>
          <p:nvPr>
            <p:ph type="sldNum" sz="quarter" idx="12"/>
          </p:nvPr>
        </p:nvSpPr>
        <p:spPr/>
        <p:txBody>
          <a:bodyPr/>
          <a:lstStyle/>
          <a:p>
            <a:fld id="{D63B8D7F-266E-41A3-B950-9989D28316EA}" type="slidenum">
              <a:rPr lang="en-CA" smtClean="0"/>
              <a:pPr/>
              <a:t>34</a:t>
            </a:fld>
            <a:endParaRPr lang="en-CA" dirty="0"/>
          </a:p>
        </p:txBody>
      </p:sp>
    </p:spTree>
    <p:extLst>
      <p:ext uri="{BB962C8B-B14F-4D97-AF65-F5344CB8AC3E}">
        <p14:creationId xmlns:p14="http://schemas.microsoft.com/office/powerpoint/2010/main" val="131603074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C3022E-4F5F-48E1-BD3D-E25DE3E6DEC2}"/>
              </a:ext>
            </a:extLst>
          </p:cNvPr>
          <p:cNvSpPr>
            <a:spLocks noGrp="1"/>
          </p:cNvSpPr>
          <p:nvPr>
            <p:ph type="title"/>
          </p:nvPr>
        </p:nvSpPr>
        <p:spPr>
          <a:xfrm>
            <a:off x="417286" y="343295"/>
            <a:ext cx="10515600" cy="1325563"/>
          </a:xfrm>
        </p:spPr>
        <p:txBody>
          <a:bodyPr>
            <a:normAutofit/>
          </a:bodyPr>
          <a:lstStyle/>
          <a:p>
            <a:r>
              <a:rPr lang="en-US" sz="4000" dirty="0"/>
              <a:t>Top model out-of-sample AUC</a:t>
            </a:r>
          </a:p>
        </p:txBody>
      </p:sp>
      <p:pic>
        <p:nvPicPr>
          <p:cNvPr id="5" name="Content Placeholder 4" descr="Chart&#10;&#10;Description automatically generated">
            <a:extLst>
              <a:ext uri="{FF2B5EF4-FFF2-40B4-BE49-F238E27FC236}">
                <a16:creationId xmlns:a16="http://schemas.microsoft.com/office/drawing/2014/main" id="{F12183E2-834C-449D-A6E6-70FDC23E145E}"/>
              </a:ext>
            </a:extLst>
          </p:cNvPr>
          <p:cNvPicPr>
            <a:picLocks noGrp="1" noChangeAspect="1"/>
          </p:cNvPicPr>
          <p:nvPr>
            <p:ph idx="1"/>
          </p:nvPr>
        </p:nvPicPr>
        <p:blipFill rotWithShape="1">
          <a:blip r:embed="rId3"/>
          <a:srcRect b="9559"/>
          <a:stretch/>
        </p:blipFill>
        <p:spPr>
          <a:xfrm>
            <a:off x="217382" y="1623501"/>
            <a:ext cx="6884085" cy="3352485"/>
          </a:xfrm>
        </p:spPr>
      </p:pic>
      <p:graphicFrame>
        <p:nvGraphicFramePr>
          <p:cNvPr id="6" name="Table 5">
            <a:extLst>
              <a:ext uri="{FF2B5EF4-FFF2-40B4-BE49-F238E27FC236}">
                <a16:creationId xmlns:a16="http://schemas.microsoft.com/office/drawing/2014/main" id="{A7AE9070-954F-4115-A29A-47C59FA02E99}"/>
              </a:ext>
            </a:extLst>
          </p:cNvPr>
          <p:cNvGraphicFramePr>
            <a:graphicFrameLocks noGrp="1"/>
          </p:cNvGraphicFramePr>
          <p:nvPr>
            <p:extLst>
              <p:ext uri="{D42A27DB-BD31-4B8C-83A1-F6EECF244321}">
                <p14:modId xmlns:p14="http://schemas.microsoft.com/office/powerpoint/2010/main" val="2104204133"/>
              </p:ext>
            </p:extLst>
          </p:nvPr>
        </p:nvGraphicFramePr>
        <p:xfrm>
          <a:off x="7791339" y="802718"/>
          <a:ext cx="4046696" cy="5067300"/>
        </p:xfrm>
        <a:graphic>
          <a:graphicData uri="http://schemas.openxmlformats.org/drawingml/2006/table">
            <a:tbl>
              <a:tblPr firstRow="1" firstCol="1">
                <a:tableStyleId>{7DF18680-E054-41AD-8BC1-D1AEF772440D}</a:tableStyleId>
              </a:tblPr>
              <a:tblGrid>
                <a:gridCol w="1316748">
                  <a:extLst>
                    <a:ext uri="{9D8B030D-6E8A-4147-A177-3AD203B41FA5}">
                      <a16:colId xmlns:a16="http://schemas.microsoft.com/office/drawing/2014/main" val="3407723270"/>
                    </a:ext>
                  </a:extLst>
                </a:gridCol>
                <a:gridCol w="1364974">
                  <a:extLst>
                    <a:ext uri="{9D8B030D-6E8A-4147-A177-3AD203B41FA5}">
                      <a16:colId xmlns:a16="http://schemas.microsoft.com/office/drawing/2014/main" val="2246752960"/>
                    </a:ext>
                  </a:extLst>
                </a:gridCol>
                <a:gridCol w="1364974">
                  <a:extLst>
                    <a:ext uri="{9D8B030D-6E8A-4147-A177-3AD203B41FA5}">
                      <a16:colId xmlns:a16="http://schemas.microsoft.com/office/drawing/2014/main" val="3992799014"/>
                    </a:ext>
                  </a:extLst>
                </a:gridCol>
              </a:tblGrid>
              <a:tr h="752292">
                <a:tc>
                  <a:txBody>
                    <a:bodyPr/>
                    <a:lstStyle/>
                    <a:p>
                      <a:endParaRPr lang="en-US" sz="2000" dirty="0"/>
                    </a:p>
                  </a:txBody>
                  <a:tcPr>
                    <a:solidFill>
                      <a:srgbClr val="DD1F31"/>
                    </a:solidFill>
                  </a:tcPr>
                </a:tc>
                <a:tc>
                  <a:txBody>
                    <a:bodyPr/>
                    <a:lstStyle/>
                    <a:p>
                      <a:pPr marL="0" marR="0">
                        <a:lnSpc>
                          <a:spcPct val="107000"/>
                        </a:lnSpc>
                        <a:spcBef>
                          <a:spcPts val="0"/>
                        </a:spcBef>
                        <a:spcAft>
                          <a:spcPts val="0"/>
                        </a:spcAft>
                      </a:pPr>
                      <a:r>
                        <a:rPr lang="en-US" sz="2000" dirty="0">
                          <a:effectLst/>
                        </a:rPr>
                        <a:t>Without extra biomarkers</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30480" marR="30480" marT="76200" marB="76200">
                    <a:solidFill>
                      <a:srgbClr val="DD1F31"/>
                    </a:solidFill>
                  </a:tcPr>
                </a:tc>
                <a:tc>
                  <a:txBody>
                    <a:bodyPr/>
                    <a:lstStyle/>
                    <a:p>
                      <a:pPr marL="0" marR="0">
                        <a:lnSpc>
                          <a:spcPct val="107000"/>
                        </a:lnSpc>
                        <a:spcBef>
                          <a:spcPts val="0"/>
                        </a:spcBef>
                        <a:spcAft>
                          <a:spcPts val="0"/>
                        </a:spcAft>
                      </a:pPr>
                      <a:r>
                        <a:rPr lang="en-US" sz="2000" dirty="0">
                          <a:effectLst/>
                        </a:rPr>
                        <a:t>With extra biomarkers</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30480" marR="30480" marT="76200" marB="76200">
                    <a:solidFill>
                      <a:srgbClr val="DD1F31"/>
                    </a:solidFill>
                  </a:tcPr>
                </a:tc>
                <a:extLst>
                  <a:ext uri="{0D108BD9-81ED-4DB2-BD59-A6C34878D82A}">
                    <a16:rowId xmlns:a16="http://schemas.microsoft.com/office/drawing/2014/main" val="1396731905"/>
                  </a:ext>
                </a:extLst>
              </a:tr>
              <a:tr h="477190">
                <a:tc>
                  <a:txBody>
                    <a:bodyPr/>
                    <a:lstStyle/>
                    <a:p>
                      <a:r>
                        <a:rPr lang="en-US" sz="2000" dirty="0"/>
                        <a:t>Overall AUC</a:t>
                      </a:r>
                      <a:endParaRPr lang="en-US" sz="2000" b="1" dirty="0"/>
                    </a:p>
                  </a:txBody>
                  <a:tcPr>
                    <a:solidFill>
                      <a:srgbClr val="DD1F31"/>
                    </a:solidFill>
                  </a:tcPr>
                </a:tc>
                <a:tc>
                  <a:txBody>
                    <a:bodyPr/>
                    <a:lstStyle/>
                    <a:p>
                      <a:pPr marL="0" marR="0" algn="ctr">
                        <a:lnSpc>
                          <a:spcPct val="107000"/>
                        </a:lnSpc>
                        <a:spcBef>
                          <a:spcPts val="0"/>
                        </a:spcBef>
                        <a:spcAft>
                          <a:spcPts val="0"/>
                        </a:spcAft>
                      </a:pPr>
                      <a:r>
                        <a:rPr lang="en-US" sz="2000" dirty="0">
                          <a:effectLst/>
                        </a:rPr>
                        <a:t>77.5%</a:t>
                      </a:r>
                    </a:p>
                    <a:p>
                      <a:pPr marL="0" marR="0" algn="ctr">
                        <a:lnSpc>
                          <a:spcPct val="107000"/>
                        </a:lnSpc>
                        <a:spcBef>
                          <a:spcPts val="0"/>
                        </a:spcBef>
                        <a:spcAft>
                          <a:spcPts val="0"/>
                        </a:spcAft>
                      </a:pPr>
                      <a:endParaRPr lang="en-US" sz="2000" b="1" dirty="0">
                        <a:effectLst/>
                        <a:latin typeface="Calibri" panose="020F0502020204030204" pitchFamily="34" charset="0"/>
                        <a:ea typeface="Calibri" panose="020F0502020204030204" pitchFamily="34" charset="0"/>
                        <a:cs typeface="Times New Roman" panose="02020603050405020304" pitchFamily="18" charset="0"/>
                      </a:endParaRPr>
                    </a:p>
                  </a:txBody>
                  <a:tcPr marL="30480" marR="30480" marT="76200" marB="76200" anchor="ctr">
                    <a:solidFill>
                      <a:srgbClr val="E9E9EC"/>
                    </a:solidFill>
                  </a:tcPr>
                </a:tc>
                <a:tc>
                  <a:txBody>
                    <a:bodyPr/>
                    <a:lstStyle/>
                    <a:p>
                      <a:pPr marL="0" marR="0" algn="ctr">
                        <a:lnSpc>
                          <a:spcPct val="107000"/>
                        </a:lnSpc>
                        <a:spcBef>
                          <a:spcPts val="0"/>
                        </a:spcBef>
                        <a:spcAft>
                          <a:spcPts val="0"/>
                        </a:spcAft>
                      </a:pPr>
                      <a:r>
                        <a:rPr lang="en-US" sz="2000" dirty="0">
                          <a:effectLst/>
                        </a:rPr>
                        <a:t>82.8%</a:t>
                      </a:r>
                    </a:p>
                    <a:p>
                      <a:pPr marL="0" marR="0" algn="ctr">
                        <a:lnSpc>
                          <a:spcPct val="107000"/>
                        </a:lnSpc>
                        <a:spcBef>
                          <a:spcPts val="0"/>
                        </a:spcBef>
                        <a:spcAft>
                          <a:spcPts val="0"/>
                        </a:spcAft>
                      </a:pPr>
                      <a:r>
                        <a:rPr lang="en-US" sz="2000" dirty="0">
                          <a:solidFill>
                            <a:schemeClr val="accent6"/>
                          </a:solidFill>
                          <a:effectLst/>
                        </a:rPr>
                        <a:t>+5.3</a:t>
                      </a:r>
                      <a:endParaRPr lang="en-US" sz="2000" b="0" dirty="0">
                        <a:solidFill>
                          <a:schemeClr val="accent6"/>
                        </a:solidFill>
                        <a:effectLst/>
                        <a:latin typeface="Calibri" panose="020F0502020204030204" pitchFamily="34" charset="0"/>
                        <a:ea typeface="Calibri" panose="020F0502020204030204" pitchFamily="34" charset="0"/>
                        <a:cs typeface="Times New Roman" panose="02020603050405020304" pitchFamily="18" charset="0"/>
                      </a:endParaRPr>
                    </a:p>
                  </a:txBody>
                  <a:tcPr marL="30480" marR="30480" marT="76200" marB="76200" anchor="ctr">
                    <a:solidFill>
                      <a:srgbClr val="E9E9EC"/>
                    </a:solidFill>
                  </a:tcPr>
                </a:tc>
                <a:extLst>
                  <a:ext uri="{0D108BD9-81ED-4DB2-BD59-A6C34878D82A}">
                    <a16:rowId xmlns:a16="http://schemas.microsoft.com/office/drawing/2014/main" val="2279276587"/>
                  </a:ext>
                </a:extLst>
              </a:tr>
              <a:tr h="752292">
                <a:tc>
                  <a:txBody>
                    <a:bodyPr/>
                    <a:lstStyle/>
                    <a:p>
                      <a:pPr marL="0" marR="0">
                        <a:lnSpc>
                          <a:spcPct val="107000"/>
                        </a:lnSpc>
                        <a:spcBef>
                          <a:spcPts val="0"/>
                        </a:spcBef>
                        <a:spcAft>
                          <a:spcPts val="0"/>
                        </a:spcAft>
                      </a:pPr>
                      <a:r>
                        <a:rPr lang="en-US" sz="2000" dirty="0">
                          <a:effectLst/>
                        </a:rPr>
                        <a:t>No adverse outcome</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30480" marR="30480" marT="76200" marB="76200">
                    <a:solidFill>
                      <a:srgbClr val="DD1F31"/>
                    </a:solidFill>
                  </a:tcPr>
                </a:tc>
                <a:tc>
                  <a:txBody>
                    <a:bodyPr/>
                    <a:lstStyle/>
                    <a:p>
                      <a:pPr marL="0" marR="0" algn="ctr">
                        <a:lnSpc>
                          <a:spcPct val="107000"/>
                        </a:lnSpc>
                        <a:spcBef>
                          <a:spcPts val="0"/>
                        </a:spcBef>
                        <a:spcAft>
                          <a:spcPts val="0"/>
                        </a:spcAft>
                      </a:pPr>
                      <a:r>
                        <a:rPr lang="en-US" sz="2000" dirty="0">
                          <a:effectLst/>
                        </a:rPr>
                        <a:t>86.5%</a:t>
                      </a:r>
                    </a:p>
                    <a:p>
                      <a:pPr marL="0" marR="0" algn="ctr">
                        <a:lnSpc>
                          <a:spcPct val="107000"/>
                        </a:lnSpc>
                        <a:spcBef>
                          <a:spcPts val="0"/>
                        </a:spcBef>
                        <a:spcAft>
                          <a:spcPts val="0"/>
                        </a:spcAft>
                      </a:pP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30480" marR="30480" marT="76200" marB="76200" anchor="ctr">
                    <a:solidFill>
                      <a:srgbClr val="E9E9EC"/>
                    </a:solidFill>
                  </a:tcPr>
                </a:tc>
                <a:tc>
                  <a:txBody>
                    <a:bodyPr/>
                    <a:lstStyle/>
                    <a:p>
                      <a:pPr marL="0" marR="0" algn="ctr">
                        <a:lnSpc>
                          <a:spcPct val="107000"/>
                        </a:lnSpc>
                        <a:spcBef>
                          <a:spcPts val="0"/>
                        </a:spcBef>
                        <a:spcAft>
                          <a:spcPts val="0"/>
                        </a:spcAft>
                      </a:pPr>
                      <a:r>
                        <a:rPr lang="en-US" sz="2000" dirty="0">
                          <a:effectLst/>
                        </a:rPr>
                        <a:t>91.1%</a:t>
                      </a:r>
                    </a:p>
                    <a:p>
                      <a:pPr marL="0" marR="0" lvl="0" indent="0" algn="ctr" defTabSz="914400" rtl="0" eaLnBrk="1" fontAlgn="auto" latinLnBrk="0" hangingPunct="1">
                        <a:lnSpc>
                          <a:spcPct val="107000"/>
                        </a:lnSpc>
                        <a:spcBef>
                          <a:spcPts val="0"/>
                        </a:spcBef>
                        <a:spcAft>
                          <a:spcPts val="0"/>
                        </a:spcAft>
                        <a:buClrTx/>
                        <a:buSzTx/>
                        <a:buFontTx/>
                        <a:buNone/>
                        <a:tabLst/>
                        <a:defRPr/>
                      </a:pPr>
                      <a:r>
                        <a:rPr lang="en-US" sz="2000" dirty="0">
                          <a:solidFill>
                            <a:schemeClr val="accent6"/>
                          </a:solidFill>
                          <a:effectLst/>
                        </a:rPr>
                        <a:t>+4.6</a:t>
                      </a:r>
                      <a:endParaRPr lang="en-US" sz="2000" b="0" dirty="0">
                        <a:solidFill>
                          <a:schemeClr val="accent6"/>
                        </a:solidFill>
                        <a:effectLst/>
                        <a:latin typeface="Calibri" panose="020F0502020204030204" pitchFamily="34" charset="0"/>
                        <a:ea typeface="Calibri" panose="020F0502020204030204" pitchFamily="34" charset="0"/>
                        <a:cs typeface="Times New Roman" panose="02020603050405020304" pitchFamily="18" charset="0"/>
                      </a:endParaRPr>
                    </a:p>
                  </a:txBody>
                  <a:tcPr marL="30480" marR="30480" marT="76200" marB="76200" anchor="ctr">
                    <a:solidFill>
                      <a:srgbClr val="E9E9EC"/>
                    </a:solidFill>
                  </a:tcPr>
                </a:tc>
                <a:extLst>
                  <a:ext uri="{0D108BD9-81ED-4DB2-BD59-A6C34878D82A}">
                    <a16:rowId xmlns:a16="http://schemas.microsoft.com/office/drawing/2014/main" val="77978244"/>
                  </a:ext>
                </a:extLst>
              </a:tr>
              <a:tr h="477190">
                <a:tc>
                  <a:txBody>
                    <a:bodyPr/>
                    <a:lstStyle/>
                    <a:p>
                      <a:pPr marL="0" marR="0">
                        <a:lnSpc>
                          <a:spcPct val="107000"/>
                        </a:lnSpc>
                        <a:spcBef>
                          <a:spcPts val="0"/>
                        </a:spcBef>
                        <a:spcAft>
                          <a:spcPts val="0"/>
                        </a:spcAft>
                      </a:pPr>
                      <a:r>
                        <a:rPr lang="en-US" sz="2000" dirty="0">
                          <a:effectLst/>
                        </a:rPr>
                        <a:t>Deferral</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30480" marR="30480" marT="76200" marB="76200">
                    <a:solidFill>
                      <a:srgbClr val="DD1F31"/>
                    </a:solidFill>
                  </a:tcPr>
                </a:tc>
                <a:tc>
                  <a:txBody>
                    <a:bodyPr/>
                    <a:lstStyle/>
                    <a:p>
                      <a:pPr marL="0" marR="0" algn="ctr">
                        <a:lnSpc>
                          <a:spcPct val="107000"/>
                        </a:lnSpc>
                        <a:spcBef>
                          <a:spcPts val="0"/>
                        </a:spcBef>
                        <a:spcAft>
                          <a:spcPts val="0"/>
                        </a:spcAft>
                      </a:pPr>
                      <a:r>
                        <a:rPr lang="en-US" sz="2000" dirty="0">
                          <a:effectLst/>
                        </a:rPr>
                        <a:t>81.1%</a:t>
                      </a:r>
                    </a:p>
                    <a:p>
                      <a:pPr marL="0" marR="0" algn="ctr">
                        <a:lnSpc>
                          <a:spcPct val="107000"/>
                        </a:lnSpc>
                        <a:spcBef>
                          <a:spcPts val="0"/>
                        </a:spcBef>
                        <a:spcAft>
                          <a:spcPts val="0"/>
                        </a:spcAft>
                      </a:pP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30480" marR="30480" marT="76200" marB="76200" anchor="ctr">
                    <a:solidFill>
                      <a:srgbClr val="E9E9EC"/>
                    </a:solidFill>
                  </a:tcPr>
                </a:tc>
                <a:tc>
                  <a:txBody>
                    <a:bodyPr/>
                    <a:lstStyle/>
                    <a:p>
                      <a:pPr marL="0" marR="0" algn="ctr">
                        <a:lnSpc>
                          <a:spcPct val="107000"/>
                        </a:lnSpc>
                        <a:spcBef>
                          <a:spcPts val="0"/>
                        </a:spcBef>
                        <a:spcAft>
                          <a:spcPts val="0"/>
                        </a:spcAft>
                      </a:pPr>
                      <a:r>
                        <a:rPr lang="en-US" sz="2000" dirty="0">
                          <a:effectLst/>
                        </a:rPr>
                        <a:t>81.6%</a:t>
                      </a:r>
                    </a:p>
                    <a:p>
                      <a:pPr marL="0" marR="0" algn="ctr">
                        <a:lnSpc>
                          <a:spcPct val="107000"/>
                        </a:lnSpc>
                        <a:spcBef>
                          <a:spcPts val="0"/>
                        </a:spcBef>
                        <a:spcAft>
                          <a:spcPts val="0"/>
                        </a:spcAft>
                      </a:pPr>
                      <a:r>
                        <a:rPr lang="en-US" sz="2000" dirty="0">
                          <a:solidFill>
                            <a:schemeClr val="accent6"/>
                          </a:solidFill>
                          <a:effectLst/>
                        </a:rPr>
                        <a:t>+0.4</a:t>
                      </a:r>
                      <a:endParaRPr lang="en-US" sz="2000" b="0" dirty="0">
                        <a:solidFill>
                          <a:schemeClr val="accent6"/>
                        </a:solidFill>
                        <a:effectLst/>
                        <a:latin typeface="Calibri" panose="020F0502020204030204" pitchFamily="34" charset="0"/>
                        <a:ea typeface="Calibri" panose="020F0502020204030204" pitchFamily="34" charset="0"/>
                        <a:cs typeface="Times New Roman" panose="02020603050405020304" pitchFamily="18" charset="0"/>
                      </a:endParaRPr>
                    </a:p>
                  </a:txBody>
                  <a:tcPr marL="30480" marR="30480" marT="76200" marB="76200" anchor="ctr">
                    <a:solidFill>
                      <a:srgbClr val="E9E9EC"/>
                    </a:solidFill>
                  </a:tcPr>
                </a:tc>
                <a:extLst>
                  <a:ext uri="{0D108BD9-81ED-4DB2-BD59-A6C34878D82A}">
                    <a16:rowId xmlns:a16="http://schemas.microsoft.com/office/drawing/2014/main" val="3369003372"/>
                  </a:ext>
                </a:extLst>
              </a:tr>
              <a:tr h="587585">
                <a:tc>
                  <a:txBody>
                    <a:bodyPr/>
                    <a:lstStyle/>
                    <a:p>
                      <a:pPr marL="0" marR="0">
                        <a:lnSpc>
                          <a:spcPct val="107000"/>
                        </a:lnSpc>
                        <a:spcBef>
                          <a:spcPts val="0"/>
                        </a:spcBef>
                        <a:spcAft>
                          <a:spcPts val="0"/>
                        </a:spcAft>
                      </a:pPr>
                      <a:r>
                        <a:rPr lang="en-US" sz="2000" dirty="0">
                          <a:effectLst/>
                        </a:rPr>
                        <a:t>Low iron donation</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30480" marR="30480" marT="76200" marB="76200">
                    <a:solidFill>
                      <a:srgbClr val="DD1F31"/>
                    </a:solidFill>
                  </a:tcPr>
                </a:tc>
                <a:tc>
                  <a:txBody>
                    <a:bodyPr/>
                    <a:lstStyle/>
                    <a:p>
                      <a:pPr marL="0" marR="0" algn="ctr">
                        <a:lnSpc>
                          <a:spcPct val="107000"/>
                        </a:lnSpc>
                        <a:spcBef>
                          <a:spcPts val="0"/>
                        </a:spcBef>
                        <a:spcAft>
                          <a:spcPts val="0"/>
                        </a:spcAft>
                      </a:pPr>
                      <a:r>
                        <a:rPr lang="en-US" sz="2000" dirty="0">
                          <a:effectLst/>
                        </a:rPr>
                        <a:t>72.5%</a:t>
                      </a:r>
                    </a:p>
                    <a:p>
                      <a:pPr marL="0" marR="0" algn="ctr">
                        <a:lnSpc>
                          <a:spcPct val="107000"/>
                        </a:lnSpc>
                        <a:spcBef>
                          <a:spcPts val="0"/>
                        </a:spcBef>
                        <a:spcAft>
                          <a:spcPts val="0"/>
                        </a:spcAft>
                      </a:pP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30480" marR="30480" marT="76200" marB="76200" anchor="ctr">
                    <a:solidFill>
                      <a:srgbClr val="E9E9EC"/>
                    </a:solidFill>
                  </a:tcPr>
                </a:tc>
                <a:tc>
                  <a:txBody>
                    <a:bodyPr/>
                    <a:lstStyle/>
                    <a:p>
                      <a:pPr marL="0" marR="0" algn="ctr">
                        <a:lnSpc>
                          <a:spcPct val="107000"/>
                        </a:lnSpc>
                        <a:spcBef>
                          <a:spcPts val="0"/>
                        </a:spcBef>
                        <a:spcAft>
                          <a:spcPts val="0"/>
                        </a:spcAft>
                      </a:pPr>
                      <a:r>
                        <a:rPr lang="en-US" sz="2000" dirty="0">
                          <a:effectLst/>
                        </a:rPr>
                        <a:t>79.4%</a:t>
                      </a:r>
                    </a:p>
                    <a:p>
                      <a:pPr marL="0" marR="0" algn="ctr">
                        <a:lnSpc>
                          <a:spcPct val="107000"/>
                        </a:lnSpc>
                        <a:spcBef>
                          <a:spcPts val="0"/>
                        </a:spcBef>
                        <a:spcAft>
                          <a:spcPts val="0"/>
                        </a:spcAft>
                      </a:pPr>
                      <a:r>
                        <a:rPr lang="en-US" sz="2000" dirty="0">
                          <a:solidFill>
                            <a:schemeClr val="accent6"/>
                          </a:solidFill>
                          <a:effectLst/>
                        </a:rPr>
                        <a:t>+6.9</a:t>
                      </a:r>
                      <a:endParaRPr lang="en-US" sz="2000" dirty="0">
                        <a:solidFill>
                          <a:schemeClr val="accent6"/>
                        </a:solidFill>
                        <a:effectLst/>
                        <a:latin typeface="Calibri" panose="020F0502020204030204" pitchFamily="34" charset="0"/>
                        <a:ea typeface="Calibri" panose="020F0502020204030204" pitchFamily="34" charset="0"/>
                        <a:cs typeface="Times New Roman" panose="02020603050405020304" pitchFamily="18" charset="0"/>
                      </a:endParaRPr>
                    </a:p>
                  </a:txBody>
                  <a:tcPr marL="30480" marR="30480" marT="76200" marB="76200" anchor="ctr">
                    <a:solidFill>
                      <a:srgbClr val="E9E9EC"/>
                    </a:solidFill>
                  </a:tcPr>
                </a:tc>
                <a:extLst>
                  <a:ext uri="{0D108BD9-81ED-4DB2-BD59-A6C34878D82A}">
                    <a16:rowId xmlns:a16="http://schemas.microsoft.com/office/drawing/2014/main" val="2925658750"/>
                  </a:ext>
                </a:extLst>
              </a:tr>
              <a:tr h="752292">
                <a:tc>
                  <a:txBody>
                    <a:bodyPr/>
                    <a:lstStyle/>
                    <a:p>
                      <a:pPr marL="0" marR="0">
                        <a:lnSpc>
                          <a:spcPct val="107000"/>
                        </a:lnSpc>
                        <a:spcBef>
                          <a:spcPts val="0"/>
                        </a:spcBef>
                        <a:spcAft>
                          <a:spcPts val="0"/>
                        </a:spcAft>
                      </a:pPr>
                      <a:r>
                        <a:rPr lang="en-US" sz="2000" dirty="0">
                          <a:effectLst/>
                        </a:rPr>
                        <a:t>Absent iron donation</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30480" marR="30480" marT="76200" marB="76200">
                    <a:solidFill>
                      <a:srgbClr val="DD1F31"/>
                    </a:solidFill>
                  </a:tcPr>
                </a:tc>
                <a:tc>
                  <a:txBody>
                    <a:bodyPr/>
                    <a:lstStyle/>
                    <a:p>
                      <a:pPr marL="0" marR="0" algn="ctr">
                        <a:lnSpc>
                          <a:spcPct val="107000"/>
                        </a:lnSpc>
                        <a:spcBef>
                          <a:spcPts val="0"/>
                        </a:spcBef>
                        <a:spcAft>
                          <a:spcPts val="0"/>
                        </a:spcAft>
                      </a:pPr>
                      <a:r>
                        <a:rPr lang="en-US" sz="2000" dirty="0">
                          <a:effectLst/>
                        </a:rPr>
                        <a:t>76.8%</a:t>
                      </a:r>
                    </a:p>
                    <a:p>
                      <a:pPr marL="0" marR="0" algn="ctr">
                        <a:lnSpc>
                          <a:spcPct val="107000"/>
                        </a:lnSpc>
                        <a:spcBef>
                          <a:spcPts val="0"/>
                        </a:spcBef>
                        <a:spcAft>
                          <a:spcPts val="0"/>
                        </a:spcAft>
                      </a:pP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30480" marR="30480" marT="76200" marB="76200" anchor="ctr">
                    <a:solidFill>
                      <a:srgbClr val="E9E9EC"/>
                    </a:solidFill>
                  </a:tcPr>
                </a:tc>
                <a:tc>
                  <a:txBody>
                    <a:bodyPr/>
                    <a:lstStyle/>
                    <a:p>
                      <a:pPr marL="0" marR="0" algn="ctr">
                        <a:lnSpc>
                          <a:spcPct val="107000"/>
                        </a:lnSpc>
                        <a:spcBef>
                          <a:spcPts val="0"/>
                        </a:spcBef>
                        <a:spcAft>
                          <a:spcPts val="0"/>
                        </a:spcAft>
                      </a:pPr>
                      <a:r>
                        <a:rPr lang="en-US" sz="2000" dirty="0">
                          <a:effectLst/>
                        </a:rPr>
                        <a:t>85.8%</a:t>
                      </a:r>
                    </a:p>
                    <a:p>
                      <a:pPr marL="0" marR="0" algn="ctr">
                        <a:lnSpc>
                          <a:spcPct val="107000"/>
                        </a:lnSpc>
                        <a:spcBef>
                          <a:spcPts val="0"/>
                        </a:spcBef>
                        <a:spcAft>
                          <a:spcPts val="0"/>
                        </a:spcAft>
                      </a:pPr>
                      <a:r>
                        <a:rPr lang="en-US" sz="2000" dirty="0">
                          <a:solidFill>
                            <a:schemeClr val="accent6"/>
                          </a:solidFill>
                          <a:effectLst/>
                        </a:rPr>
                        <a:t>+9.0</a:t>
                      </a:r>
                      <a:endParaRPr lang="en-US" sz="2000" dirty="0">
                        <a:solidFill>
                          <a:schemeClr val="accent6"/>
                        </a:solidFill>
                        <a:effectLst/>
                        <a:latin typeface="Calibri" panose="020F0502020204030204" pitchFamily="34" charset="0"/>
                        <a:ea typeface="Calibri" panose="020F0502020204030204" pitchFamily="34" charset="0"/>
                        <a:cs typeface="Times New Roman" panose="02020603050405020304" pitchFamily="18" charset="0"/>
                      </a:endParaRPr>
                    </a:p>
                  </a:txBody>
                  <a:tcPr marL="30480" marR="30480" marT="76200" marB="76200" anchor="ctr">
                    <a:solidFill>
                      <a:srgbClr val="E9E9EC"/>
                    </a:solidFill>
                  </a:tcPr>
                </a:tc>
                <a:extLst>
                  <a:ext uri="{0D108BD9-81ED-4DB2-BD59-A6C34878D82A}">
                    <a16:rowId xmlns:a16="http://schemas.microsoft.com/office/drawing/2014/main" val="2988603109"/>
                  </a:ext>
                </a:extLst>
              </a:tr>
            </a:tbl>
          </a:graphicData>
        </a:graphic>
      </p:graphicFrame>
      <p:sp>
        <p:nvSpPr>
          <p:cNvPr id="3" name="Rectangle 2">
            <a:extLst>
              <a:ext uri="{FF2B5EF4-FFF2-40B4-BE49-F238E27FC236}">
                <a16:creationId xmlns:a16="http://schemas.microsoft.com/office/drawing/2014/main" id="{11688274-A7A9-4600-90C8-D23386FBDE0B}"/>
              </a:ext>
            </a:extLst>
          </p:cNvPr>
          <p:cNvSpPr/>
          <p:nvPr/>
        </p:nvSpPr>
        <p:spPr>
          <a:xfrm>
            <a:off x="7461207" y="2701494"/>
            <a:ext cx="327186" cy="3168524"/>
          </a:xfrm>
          <a:prstGeom prst="rect">
            <a:avLst/>
          </a:prstGeom>
          <a:solidFill>
            <a:srgbClr val="DD1F3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000" b="1" dirty="0"/>
              <a:t>One-vs-rest AUC</a:t>
            </a:r>
          </a:p>
        </p:txBody>
      </p:sp>
      <p:sp>
        <p:nvSpPr>
          <p:cNvPr id="7" name="Rectangle 6">
            <a:extLst>
              <a:ext uri="{FF2B5EF4-FFF2-40B4-BE49-F238E27FC236}">
                <a16:creationId xmlns:a16="http://schemas.microsoft.com/office/drawing/2014/main" id="{EBAC14D7-14FA-4B4B-8236-91FDF695024B}"/>
              </a:ext>
            </a:extLst>
          </p:cNvPr>
          <p:cNvSpPr/>
          <p:nvPr/>
        </p:nvSpPr>
        <p:spPr>
          <a:xfrm>
            <a:off x="563880" y="5222094"/>
            <a:ext cx="274320" cy="205740"/>
          </a:xfrm>
          <a:prstGeom prst="rect">
            <a:avLst/>
          </a:prstGeom>
          <a:solidFill>
            <a:srgbClr val="00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6EEEC130-EC4B-49C2-8E5C-6A5307FD740E}"/>
              </a:ext>
            </a:extLst>
          </p:cNvPr>
          <p:cNvSpPr/>
          <p:nvPr/>
        </p:nvSpPr>
        <p:spPr>
          <a:xfrm>
            <a:off x="563880" y="5593410"/>
            <a:ext cx="274320" cy="205740"/>
          </a:xfrm>
          <a:prstGeom prst="rect">
            <a:avLst/>
          </a:prstGeom>
          <a:solidFill>
            <a:srgbClr val="FBD80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F5DDC2A2-3EB9-4E6A-BCA3-D99C13199BAA}"/>
              </a:ext>
            </a:extLst>
          </p:cNvPr>
          <p:cNvSpPr/>
          <p:nvPr/>
        </p:nvSpPr>
        <p:spPr>
          <a:xfrm>
            <a:off x="2894240" y="5217169"/>
            <a:ext cx="274320" cy="205740"/>
          </a:xfrm>
          <a:prstGeom prst="rect">
            <a:avLst/>
          </a:prstGeom>
          <a:solidFill>
            <a:srgbClr val="FF900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814E2F56-A54C-40B2-9A8A-7F6F007713C1}"/>
              </a:ext>
            </a:extLst>
          </p:cNvPr>
          <p:cNvSpPr/>
          <p:nvPr/>
        </p:nvSpPr>
        <p:spPr>
          <a:xfrm>
            <a:off x="2894240" y="5589044"/>
            <a:ext cx="274320" cy="20574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D2BE7A0C-D12A-4F7C-A8BC-0ED2D139B1E8}"/>
              </a:ext>
            </a:extLst>
          </p:cNvPr>
          <p:cNvSpPr txBox="1"/>
          <p:nvPr/>
        </p:nvSpPr>
        <p:spPr>
          <a:xfrm>
            <a:off x="838200" y="5150762"/>
            <a:ext cx="2046780" cy="338554"/>
          </a:xfrm>
          <a:prstGeom prst="rect">
            <a:avLst/>
          </a:prstGeom>
          <a:noFill/>
        </p:spPr>
        <p:txBody>
          <a:bodyPr wrap="square" rtlCol="0">
            <a:spAutoFit/>
          </a:bodyPr>
          <a:lstStyle/>
          <a:p>
            <a:r>
              <a:rPr lang="en-US" sz="1600" dirty="0"/>
              <a:t>No adverse outcome</a:t>
            </a:r>
          </a:p>
        </p:txBody>
      </p:sp>
      <p:sp>
        <p:nvSpPr>
          <p:cNvPr id="12" name="TextBox 11">
            <a:extLst>
              <a:ext uri="{FF2B5EF4-FFF2-40B4-BE49-F238E27FC236}">
                <a16:creationId xmlns:a16="http://schemas.microsoft.com/office/drawing/2014/main" id="{FF72A493-6950-4690-96BF-E4DFEF72215D}"/>
              </a:ext>
            </a:extLst>
          </p:cNvPr>
          <p:cNvSpPr txBox="1"/>
          <p:nvPr/>
        </p:nvSpPr>
        <p:spPr>
          <a:xfrm>
            <a:off x="839488" y="5531464"/>
            <a:ext cx="1343395" cy="338554"/>
          </a:xfrm>
          <a:prstGeom prst="rect">
            <a:avLst/>
          </a:prstGeom>
          <a:noFill/>
        </p:spPr>
        <p:txBody>
          <a:bodyPr wrap="square" rtlCol="0">
            <a:spAutoFit/>
          </a:bodyPr>
          <a:lstStyle/>
          <a:p>
            <a:r>
              <a:rPr lang="en-US" sz="1600" dirty="0"/>
              <a:t>HGB deferral</a:t>
            </a:r>
          </a:p>
        </p:txBody>
      </p:sp>
      <p:sp>
        <p:nvSpPr>
          <p:cNvPr id="13" name="TextBox 12">
            <a:extLst>
              <a:ext uri="{FF2B5EF4-FFF2-40B4-BE49-F238E27FC236}">
                <a16:creationId xmlns:a16="http://schemas.microsoft.com/office/drawing/2014/main" id="{3CCE057C-CB22-4322-8AAD-3017E276B2F0}"/>
              </a:ext>
            </a:extLst>
          </p:cNvPr>
          <p:cNvSpPr txBox="1"/>
          <p:nvPr/>
        </p:nvSpPr>
        <p:spPr>
          <a:xfrm>
            <a:off x="3168151" y="5164179"/>
            <a:ext cx="1853107" cy="338554"/>
          </a:xfrm>
          <a:prstGeom prst="rect">
            <a:avLst/>
          </a:prstGeom>
          <a:noFill/>
        </p:spPr>
        <p:txBody>
          <a:bodyPr wrap="square" rtlCol="0">
            <a:spAutoFit/>
          </a:bodyPr>
          <a:lstStyle/>
          <a:p>
            <a:r>
              <a:rPr lang="en-US" sz="1600" dirty="0"/>
              <a:t>Low iron donation</a:t>
            </a:r>
          </a:p>
        </p:txBody>
      </p:sp>
      <p:sp>
        <p:nvSpPr>
          <p:cNvPr id="14" name="TextBox 13">
            <a:extLst>
              <a:ext uri="{FF2B5EF4-FFF2-40B4-BE49-F238E27FC236}">
                <a16:creationId xmlns:a16="http://schemas.microsoft.com/office/drawing/2014/main" id="{A64C1689-3B2E-4BAC-AA4E-25C05D8A5683}"/>
              </a:ext>
            </a:extLst>
          </p:cNvPr>
          <p:cNvSpPr txBox="1"/>
          <p:nvPr/>
        </p:nvSpPr>
        <p:spPr>
          <a:xfrm>
            <a:off x="3168151" y="5521614"/>
            <a:ext cx="2046780" cy="338554"/>
          </a:xfrm>
          <a:prstGeom prst="rect">
            <a:avLst/>
          </a:prstGeom>
          <a:noFill/>
        </p:spPr>
        <p:txBody>
          <a:bodyPr wrap="square" rtlCol="0">
            <a:spAutoFit/>
          </a:bodyPr>
          <a:lstStyle/>
          <a:p>
            <a:r>
              <a:rPr lang="en-US" sz="1600" dirty="0"/>
              <a:t>Absent iron donation</a:t>
            </a:r>
          </a:p>
        </p:txBody>
      </p:sp>
      <p:sp>
        <p:nvSpPr>
          <p:cNvPr id="4" name="Slide Number Placeholder 3">
            <a:extLst>
              <a:ext uri="{FF2B5EF4-FFF2-40B4-BE49-F238E27FC236}">
                <a16:creationId xmlns:a16="http://schemas.microsoft.com/office/drawing/2014/main" id="{C74D7CE8-15FB-6F81-808D-298F24C1E70C}"/>
              </a:ext>
            </a:extLst>
          </p:cNvPr>
          <p:cNvSpPr>
            <a:spLocks noGrp="1"/>
          </p:cNvSpPr>
          <p:nvPr>
            <p:ph type="sldNum" sz="quarter" idx="12"/>
          </p:nvPr>
        </p:nvSpPr>
        <p:spPr/>
        <p:txBody>
          <a:bodyPr/>
          <a:lstStyle/>
          <a:p>
            <a:fld id="{D63B8D7F-266E-41A3-B950-9989D28316EA}" type="slidenum">
              <a:rPr lang="en-CA" smtClean="0"/>
              <a:pPr/>
              <a:t>35</a:t>
            </a:fld>
            <a:endParaRPr lang="en-CA" dirty="0"/>
          </a:p>
        </p:txBody>
      </p:sp>
    </p:spTree>
    <p:extLst>
      <p:ext uri="{BB962C8B-B14F-4D97-AF65-F5344CB8AC3E}">
        <p14:creationId xmlns:p14="http://schemas.microsoft.com/office/powerpoint/2010/main" val="238413789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E8AEED-05D0-49AF-981F-A4A5E0A0D19F}"/>
              </a:ext>
            </a:extLst>
          </p:cNvPr>
          <p:cNvSpPr>
            <a:spLocks noGrp="1"/>
          </p:cNvSpPr>
          <p:nvPr>
            <p:ph type="title"/>
          </p:nvPr>
        </p:nvSpPr>
        <p:spPr>
          <a:xfrm>
            <a:off x="838200" y="201003"/>
            <a:ext cx="10515600" cy="1325563"/>
          </a:xfrm>
        </p:spPr>
        <p:txBody>
          <a:bodyPr/>
          <a:lstStyle/>
          <a:p>
            <a:r>
              <a:rPr lang="en-US" dirty="0"/>
              <a:t>Feature importance</a:t>
            </a:r>
          </a:p>
        </p:txBody>
      </p:sp>
      <p:pic>
        <p:nvPicPr>
          <p:cNvPr id="5" name="Content Placeholder 4">
            <a:extLst>
              <a:ext uri="{FF2B5EF4-FFF2-40B4-BE49-F238E27FC236}">
                <a16:creationId xmlns:a16="http://schemas.microsoft.com/office/drawing/2014/main" id="{55FA58E2-C1D6-4DD2-9D94-B5B88FAD02A8}"/>
              </a:ext>
            </a:extLst>
          </p:cNvPr>
          <p:cNvPicPr>
            <a:picLocks noGrp="1" noChangeAspect="1"/>
          </p:cNvPicPr>
          <p:nvPr>
            <p:ph idx="1"/>
          </p:nvPr>
        </p:nvPicPr>
        <p:blipFill>
          <a:blip r:embed="rId3"/>
          <a:stretch>
            <a:fillRect/>
          </a:stretch>
        </p:blipFill>
        <p:spPr>
          <a:xfrm>
            <a:off x="683204" y="1797092"/>
            <a:ext cx="5256000" cy="4204800"/>
          </a:xfrm>
        </p:spPr>
      </p:pic>
      <p:pic>
        <p:nvPicPr>
          <p:cNvPr id="7" name="Picture 6" descr="A picture containing chart&#10;&#10;Description automatically generated">
            <a:extLst>
              <a:ext uri="{FF2B5EF4-FFF2-40B4-BE49-F238E27FC236}">
                <a16:creationId xmlns:a16="http://schemas.microsoft.com/office/drawing/2014/main" id="{284A7FE9-669A-4F38-8F11-0147B6A9076B}"/>
              </a:ext>
            </a:extLst>
          </p:cNvPr>
          <p:cNvPicPr>
            <a:picLocks noChangeAspect="1"/>
          </p:cNvPicPr>
          <p:nvPr/>
        </p:nvPicPr>
        <p:blipFill>
          <a:blip r:embed="rId4"/>
          <a:stretch>
            <a:fillRect/>
          </a:stretch>
        </p:blipFill>
        <p:spPr>
          <a:xfrm>
            <a:off x="6197110" y="1797092"/>
            <a:ext cx="5256000" cy="4204800"/>
          </a:xfrm>
          <a:prstGeom prst="rect">
            <a:avLst/>
          </a:prstGeom>
        </p:spPr>
      </p:pic>
      <p:sp>
        <p:nvSpPr>
          <p:cNvPr id="9" name="TextBox 8">
            <a:extLst>
              <a:ext uri="{FF2B5EF4-FFF2-40B4-BE49-F238E27FC236}">
                <a16:creationId xmlns:a16="http://schemas.microsoft.com/office/drawing/2014/main" id="{6660B78F-99D0-40C6-A98F-1496027B0C6A}"/>
              </a:ext>
            </a:extLst>
          </p:cNvPr>
          <p:cNvSpPr txBox="1"/>
          <p:nvPr/>
        </p:nvSpPr>
        <p:spPr>
          <a:xfrm>
            <a:off x="838200" y="1408332"/>
            <a:ext cx="3874770" cy="461665"/>
          </a:xfrm>
          <a:prstGeom prst="rect">
            <a:avLst/>
          </a:prstGeom>
          <a:noFill/>
        </p:spPr>
        <p:txBody>
          <a:bodyPr wrap="square" rtlCol="0">
            <a:spAutoFit/>
          </a:bodyPr>
          <a:lstStyle/>
          <a:p>
            <a:r>
              <a:rPr lang="en-US" sz="2400" b="1" dirty="0"/>
              <a:t>Without extra biomarkers</a:t>
            </a:r>
          </a:p>
        </p:txBody>
      </p:sp>
      <p:sp>
        <p:nvSpPr>
          <p:cNvPr id="10" name="TextBox 9">
            <a:extLst>
              <a:ext uri="{FF2B5EF4-FFF2-40B4-BE49-F238E27FC236}">
                <a16:creationId xmlns:a16="http://schemas.microsoft.com/office/drawing/2014/main" id="{325406DB-9C86-491D-8C18-C9D28CAF9E9F}"/>
              </a:ext>
            </a:extLst>
          </p:cNvPr>
          <p:cNvSpPr txBox="1"/>
          <p:nvPr/>
        </p:nvSpPr>
        <p:spPr>
          <a:xfrm>
            <a:off x="6478173" y="1408332"/>
            <a:ext cx="3874770" cy="461665"/>
          </a:xfrm>
          <a:prstGeom prst="rect">
            <a:avLst/>
          </a:prstGeom>
          <a:noFill/>
        </p:spPr>
        <p:txBody>
          <a:bodyPr wrap="square" rtlCol="0">
            <a:spAutoFit/>
          </a:bodyPr>
          <a:lstStyle/>
          <a:p>
            <a:r>
              <a:rPr lang="en-US" sz="2400" b="1" dirty="0"/>
              <a:t>With extra biomarkers</a:t>
            </a:r>
          </a:p>
        </p:txBody>
      </p:sp>
      <p:sp>
        <p:nvSpPr>
          <p:cNvPr id="3" name="Slide Number Placeholder 2">
            <a:extLst>
              <a:ext uri="{FF2B5EF4-FFF2-40B4-BE49-F238E27FC236}">
                <a16:creationId xmlns:a16="http://schemas.microsoft.com/office/drawing/2014/main" id="{2A4C0941-FB75-2364-8D9E-1798F720F74F}"/>
              </a:ext>
            </a:extLst>
          </p:cNvPr>
          <p:cNvSpPr>
            <a:spLocks noGrp="1"/>
          </p:cNvSpPr>
          <p:nvPr>
            <p:ph type="sldNum" sz="quarter" idx="12"/>
          </p:nvPr>
        </p:nvSpPr>
        <p:spPr/>
        <p:txBody>
          <a:bodyPr/>
          <a:lstStyle/>
          <a:p>
            <a:fld id="{D63B8D7F-266E-41A3-B950-9989D28316EA}" type="slidenum">
              <a:rPr lang="en-CA" smtClean="0"/>
              <a:pPr/>
              <a:t>36</a:t>
            </a:fld>
            <a:endParaRPr lang="en-CA" dirty="0"/>
          </a:p>
        </p:txBody>
      </p:sp>
    </p:spTree>
    <p:extLst>
      <p:ext uri="{BB962C8B-B14F-4D97-AF65-F5344CB8AC3E}">
        <p14:creationId xmlns:p14="http://schemas.microsoft.com/office/powerpoint/2010/main" val="97241475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4FF68A-33DF-43D5-B325-6A4DED29CF43}"/>
              </a:ext>
            </a:extLst>
          </p:cNvPr>
          <p:cNvSpPr>
            <a:spLocks noGrp="1"/>
          </p:cNvSpPr>
          <p:nvPr>
            <p:ph type="title"/>
          </p:nvPr>
        </p:nvSpPr>
        <p:spPr/>
        <p:txBody>
          <a:bodyPr/>
          <a:lstStyle/>
          <a:p>
            <a:r>
              <a:rPr lang="en-US" dirty="0"/>
              <a:t>Probability calibration</a:t>
            </a:r>
          </a:p>
        </p:txBody>
      </p:sp>
      <p:graphicFrame>
        <p:nvGraphicFramePr>
          <p:cNvPr id="4" name="Table 14">
            <a:extLst>
              <a:ext uri="{FF2B5EF4-FFF2-40B4-BE49-F238E27FC236}">
                <a16:creationId xmlns:a16="http://schemas.microsoft.com/office/drawing/2014/main" id="{F7654DA0-7E8F-4CDE-895D-700FE61B61E1}"/>
              </a:ext>
            </a:extLst>
          </p:cNvPr>
          <p:cNvGraphicFramePr>
            <a:graphicFrameLocks noGrp="1"/>
          </p:cNvGraphicFramePr>
          <p:nvPr>
            <p:extLst>
              <p:ext uri="{D42A27DB-BD31-4B8C-83A1-F6EECF244321}">
                <p14:modId xmlns:p14="http://schemas.microsoft.com/office/powerpoint/2010/main" val="1119193466"/>
              </p:ext>
            </p:extLst>
          </p:nvPr>
        </p:nvGraphicFramePr>
        <p:xfrm>
          <a:off x="1110344" y="3942000"/>
          <a:ext cx="8640000" cy="2044828"/>
        </p:xfrm>
        <a:graphic>
          <a:graphicData uri="http://schemas.openxmlformats.org/drawingml/2006/table">
            <a:tbl>
              <a:tblPr firstRow="1">
                <a:tableStyleId>{073A0DAA-6AF3-43AB-8588-CEC1D06C72B9}</a:tableStyleId>
              </a:tblPr>
              <a:tblGrid>
                <a:gridCol w="2880000">
                  <a:extLst>
                    <a:ext uri="{9D8B030D-6E8A-4147-A177-3AD203B41FA5}">
                      <a16:colId xmlns:a16="http://schemas.microsoft.com/office/drawing/2014/main" val="1842094337"/>
                    </a:ext>
                  </a:extLst>
                </a:gridCol>
                <a:gridCol w="1440000">
                  <a:extLst>
                    <a:ext uri="{9D8B030D-6E8A-4147-A177-3AD203B41FA5}">
                      <a16:colId xmlns:a16="http://schemas.microsoft.com/office/drawing/2014/main" val="2896687525"/>
                    </a:ext>
                  </a:extLst>
                </a:gridCol>
                <a:gridCol w="1440000">
                  <a:extLst>
                    <a:ext uri="{9D8B030D-6E8A-4147-A177-3AD203B41FA5}">
                      <a16:colId xmlns:a16="http://schemas.microsoft.com/office/drawing/2014/main" val="1054253323"/>
                    </a:ext>
                  </a:extLst>
                </a:gridCol>
                <a:gridCol w="1440000">
                  <a:extLst>
                    <a:ext uri="{9D8B030D-6E8A-4147-A177-3AD203B41FA5}">
                      <a16:colId xmlns:a16="http://schemas.microsoft.com/office/drawing/2014/main" val="539202215"/>
                    </a:ext>
                  </a:extLst>
                </a:gridCol>
                <a:gridCol w="1440000">
                  <a:extLst>
                    <a:ext uri="{9D8B030D-6E8A-4147-A177-3AD203B41FA5}">
                      <a16:colId xmlns:a16="http://schemas.microsoft.com/office/drawing/2014/main" val="2682251227"/>
                    </a:ext>
                  </a:extLst>
                </a:gridCol>
              </a:tblGrid>
              <a:tr h="331188">
                <a:tc>
                  <a:txBody>
                    <a:bodyPr/>
                    <a:lstStyle/>
                    <a:p>
                      <a:endParaRPr lang="en-US" sz="1800" dirty="0"/>
                    </a:p>
                  </a:txBody>
                  <a:tcPr/>
                </a:tc>
                <a:tc>
                  <a:txBody>
                    <a:bodyPr/>
                    <a:lstStyle/>
                    <a:p>
                      <a:endParaRPr lang="en-US" sz="1800" dirty="0"/>
                    </a:p>
                  </a:txBody>
                  <a:tcPr/>
                </a:tc>
                <a:tc>
                  <a:txBody>
                    <a:bodyPr/>
                    <a:lstStyle/>
                    <a:p>
                      <a:endParaRPr lang="en-US" sz="1800" dirty="0"/>
                    </a:p>
                  </a:txBody>
                  <a:tcPr/>
                </a:tc>
                <a:tc>
                  <a:txBody>
                    <a:bodyPr/>
                    <a:lstStyle/>
                    <a:p>
                      <a:endParaRPr lang="en-US" sz="1800" dirty="0"/>
                    </a:p>
                  </a:txBody>
                  <a:tcPr/>
                </a:tc>
                <a:tc>
                  <a:txBody>
                    <a:bodyPr/>
                    <a:lstStyle/>
                    <a:p>
                      <a:endParaRPr lang="en-US" sz="1800" dirty="0"/>
                    </a:p>
                  </a:txBody>
                  <a:tcPr/>
                </a:tc>
                <a:extLst>
                  <a:ext uri="{0D108BD9-81ED-4DB2-BD59-A6C34878D82A}">
                    <a16:rowId xmlns:a16="http://schemas.microsoft.com/office/drawing/2014/main" val="377073514"/>
                  </a:ext>
                </a:extLst>
              </a:tr>
              <a:tr h="419215">
                <a:tc>
                  <a:txBody>
                    <a:bodyPr/>
                    <a:lstStyle/>
                    <a:p>
                      <a:endParaRPr lang="en-US" sz="1800"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sz="1800"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sz="1800"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sz="1800"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sz="1800" dirty="0"/>
                    </a:p>
                  </a:txBody>
                  <a:tcPr/>
                </a:tc>
                <a:extLst>
                  <a:ext uri="{0D108BD9-81ED-4DB2-BD59-A6C34878D82A}">
                    <a16:rowId xmlns:a16="http://schemas.microsoft.com/office/drawing/2014/main" val="3611932992"/>
                  </a:ext>
                </a:extLst>
              </a:tr>
              <a:tr h="419215">
                <a:tc>
                  <a:txBody>
                    <a:bodyPr/>
                    <a:lstStyle/>
                    <a:p>
                      <a:endParaRPr lang="en-US" sz="1800" dirty="0"/>
                    </a:p>
                  </a:txBody>
                  <a:tcPr/>
                </a:tc>
                <a:tc>
                  <a:txBody>
                    <a:bodyPr/>
                    <a:lstStyle/>
                    <a:p>
                      <a:endParaRPr lang="en-US" sz="1800" dirty="0"/>
                    </a:p>
                  </a:txBody>
                  <a:tcPr/>
                </a:tc>
                <a:tc>
                  <a:txBody>
                    <a:bodyPr/>
                    <a:lstStyle/>
                    <a:p>
                      <a:endParaRPr lang="en-US" sz="1800" dirty="0"/>
                    </a:p>
                  </a:txBody>
                  <a:tcPr/>
                </a:tc>
                <a:tc>
                  <a:txBody>
                    <a:bodyPr/>
                    <a:lstStyle/>
                    <a:p>
                      <a:endParaRPr lang="en-US" sz="1800" dirty="0"/>
                    </a:p>
                  </a:txBody>
                  <a:tcPr/>
                </a:tc>
                <a:tc>
                  <a:txBody>
                    <a:bodyPr/>
                    <a:lstStyle/>
                    <a:p>
                      <a:endParaRPr lang="en-US" sz="1800" dirty="0"/>
                    </a:p>
                  </a:txBody>
                  <a:tcPr/>
                </a:tc>
                <a:extLst>
                  <a:ext uri="{0D108BD9-81ED-4DB2-BD59-A6C34878D82A}">
                    <a16:rowId xmlns:a16="http://schemas.microsoft.com/office/drawing/2014/main" val="1265100544"/>
                  </a:ext>
                </a:extLst>
              </a:tr>
              <a:tr h="419215">
                <a:tc>
                  <a:txBody>
                    <a:bodyPr/>
                    <a:lstStyle/>
                    <a:p>
                      <a:r>
                        <a:rPr lang="en-US" sz="1800" dirty="0"/>
                        <a:t>Weight no extra biomarkers</a:t>
                      </a:r>
                      <a:endParaRPr lang="en-US" sz="1800" b="0" dirty="0"/>
                    </a:p>
                  </a:txBody>
                  <a:tcPr/>
                </a:tc>
                <a:tc>
                  <a:txBody>
                    <a:bodyPr/>
                    <a:lstStyle/>
                    <a:p>
                      <a:r>
                        <a:rPr lang="en-US" sz="1800" kern="1200" dirty="0"/>
                        <a:t>1.04</a:t>
                      </a:r>
                      <a:endParaRPr lang="en-US" sz="1800" kern="1200" dirty="0">
                        <a:solidFill>
                          <a:schemeClr val="dk1"/>
                        </a:solidFill>
                        <a:latin typeface="+mn-lt"/>
                        <a:ea typeface="+mn-ea"/>
                        <a:cs typeface="+mn-cs"/>
                      </a:endParaRP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kern="1200" dirty="0"/>
                        <a:t>0.73</a:t>
                      </a:r>
                      <a:endParaRPr lang="en-US" sz="1800" kern="1200" dirty="0">
                        <a:solidFill>
                          <a:schemeClr val="dk1"/>
                        </a:solidFill>
                        <a:latin typeface="+mn-lt"/>
                        <a:ea typeface="+mn-ea"/>
                        <a:cs typeface="+mn-cs"/>
                      </a:endParaRPr>
                    </a:p>
                  </a:txBody>
                  <a:tcPr/>
                </a:tc>
                <a:tc>
                  <a:txBody>
                    <a:bodyPr/>
                    <a:lstStyle/>
                    <a:p>
                      <a:r>
                        <a:rPr lang="en-US" sz="1800" kern="1200" dirty="0"/>
                        <a:t>1.22</a:t>
                      </a:r>
                      <a:endParaRPr lang="en-US" sz="1800" kern="1200" dirty="0">
                        <a:solidFill>
                          <a:schemeClr val="dk1"/>
                        </a:solidFill>
                        <a:latin typeface="+mn-lt"/>
                        <a:ea typeface="+mn-ea"/>
                        <a:cs typeface="+mn-cs"/>
                      </a:endParaRPr>
                    </a:p>
                  </a:txBody>
                  <a:tcPr/>
                </a:tc>
                <a:tc>
                  <a:txBody>
                    <a:bodyPr/>
                    <a:lstStyle/>
                    <a:p>
                      <a:r>
                        <a:rPr lang="en-US" sz="1800" kern="1200" dirty="0"/>
                        <a:t>1.19</a:t>
                      </a:r>
                      <a:endParaRPr lang="en-US" sz="1800" kern="1200" dirty="0">
                        <a:solidFill>
                          <a:schemeClr val="dk1"/>
                        </a:solidFill>
                        <a:latin typeface="+mn-lt"/>
                        <a:ea typeface="+mn-ea"/>
                        <a:cs typeface="+mn-cs"/>
                      </a:endParaRPr>
                    </a:p>
                  </a:txBody>
                  <a:tcPr/>
                </a:tc>
                <a:extLst>
                  <a:ext uri="{0D108BD9-81ED-4DB2-BD59-A6C34878D82A}">
                    <a16:rowId xmlns:a16="http://schemas.microsoft.com/office/drawing/2014/main" val="1139527513"/>
                  </a:ext>
                </a:extLst>
              </a:tr>
              <a:tr h="421423">
                <a:tc>
                  <a:txBody>
                    <a:bodyPr/>
                    <a:lstStyle/>
                    <a:p>
                      <a:r>
                        <a:rPr lang="en-US" sz="1800" dirty="0"/>
                        <a:t>Weight extra biomarkers</a:t>
                      </a:r>
                      <a:endParaRPr lang="en-US" sz="1800" b="1" dirty="0"/>
                    </a:p>
                  </a:txBody>
                  <a:tcPr/>
                </a:tc>
                <a:tc>
                  <a:txBody>
                    <a:bodyPr/>
                    <a:lstStyle/>
                    <a:p>
                      <a:r>
                        <a:rPr lang="en-US" sz="1800" kern="1200" dirty="0">
                          <a:solidFill>
                            <a:schemeClr val="dk1"/>
                          </a:solidFill>
                          <a:latin typeface="+mn-lt"/>
                          <a:ea typeface="+mn-ea"/>
                          <a:cs typeface="+mn-cs"/>
                        </a:rPr>
                        <a:t>1.05</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kern="1200" dirty="0">
                          <a:solidFill>
                            <a:schemeClr val="dk1"/>
                          </a:solidFill>
                          <a:latin typeface="+mn-lt"/>
                          <a:ea typeface="+mn-ea"/>
                          <a:cs typeface="+mn-cs"/>
                        </a:rPr>
                        <a:t>0.74</a:t>
                      </a:r>
                    </a:p>
                  </a:txBody>
                  <a:tcPr/>
                </a:tc>
                <a:tc>
                  <a:txBody>
                    <a:bodyPr/>
                    <a:lstStyle/>
                    <a:p>
                      <a:r>
                        <a:rPr lang="en-US" sz="1800" kern="1200" dirty="0">
                          <a:solidFill>
                            <a:schemeClr val="dk1"/>
                          </a:solidFill>
                          <a:latin typeface="+mn-lt"/>
                          <a:ea typeface="+mn-ea"/>
                          <a:cs typeface="+mn-cs"/>
                        </a:rPr>
                        <a:t>1.13</a:t>
                      </a:r>
                    </a:p>
                  </a:txBody>
                  <a:tcPr/>
                </a:tc>
                <a:tc>
                  <a:txBody>
                    <a:bodyPr/>
                    <a:lstStyle/>
                    <a:p>
                      <a:r>
                        <a:rPr lang="en-US" sz="1800" kern="1200" dirty="0">
                          <a:solidFill>
                            <a:schemeClr val="dk1"/>
                          </a:solidFill>
                          <a:latin typeface="+mn-lt"/>
                          <a:ea typeface="+mn-ea"/>
                          <a:cs typeface="+mn-cs"/>
                        </a:rPr>
                        <a:t>1.20</a:t>
                      </a:r>
                    </a:p>
                  </a:txBody>
                  <a:tcPr/>
                </a:tc>
                <a:extLst>
                  <a:ext uri="{0D108BD9-81ED-4DB2-BD59-A6C34878D82A}">
                    <a16:rowId xmlns:a16="http://schemas.microsoft.com/office/drawing/2014/main" val="2864381189"/>
                  </a:ext>
                </a:extLst>
              </a:tr>
            </a:tbl>
          </a:graphicData>
        </a:graphic>
      </p:graphicFrame>
      <p:sp>
        <p:nvSpPr>
          <p:cNvPr id="5" name="TextBox 4">
            <a:extLst>
              <a:ext uri="{FF2B5EF4-FFF2-40B4-BE49-F238E27FC236}">
                <a16:creationId xmlns:a16="http://schemas.microsoft.com/office/drawing/2014/main" id="{AEEF6C4C-A22B-40D4-8331-BB71428B2475}"/>
              </a:ext>
            </a:extLst>
          </p:cNvPr>
          <p:cNvSpPr txBox="1"/>
          <p:nvPr/>
        </p:nvSpPr>
        <p:spPr>
          <a:xfrm>
            <a:off x="1340345" y="1578048"/>
            <a:ext cx="9456057" cy="1323439"/>
          </a:xfrm>
          <a:prstGeom prst="rect">
            <a:avLst/>
          </a:prstGeom>
          <a:noFill/>
        </p:spPr>
        <p:txBody>
          <a:bodyPr wrap="square" rtlCol="0">
            <a:spAutoFit/>
          </a:bodyPr>
          <a:lstStyle/>
          <a:p>
            <a:pPr marL="342900" indent="-342900">
              <a:buFont typeface="+mj-lt"/>
              <a:buAutoNum type="arabicPeriod"/>
            </a:pPr>
            <a:r>
              <a:rPr lang="en-US" sz="2000" dirty="0">
                <a:latin typeface="+mn-lt"/>
              </a:rPr>
              <a:t>Estimate distribution in first return assuming ferritin measures missing at random</a:t>
            </a:r>
          </a:p>
          <a:p>
            <a:pPr marL="342900" indent="-342900">
              <a:buFont typeface="+mj-lt"/>
              <a:buAutoNum type="arabicPeriod"/>
            </a:pPr>
            <a:r>
              <a:rPr lang="en-US" sz="2000" dirty="0">
                <a:latin typeface="+mn-lt"/>
              </a:rPr>
              <a:t>Predict on first return set</a:t>
            </a:r>
          </a:p>
          <a:p>
            <a:pPr marL="342900" indent="-342900">
              <a:buFont typeface="+mj-lt"/>
              <a:buAutoNum type="arabicPeriod"/>
            </a:pPr>
            <a:r>
              <a:rPr lang="en-US" sz="2000" dirty="0">
                <a:latin typeface="+mn-lt"/>
              </a:rPr>
              <a:t>Apply weighted normalization to scores so expectation of predictions matches the estimated distribution </a:t>
            </a:r>
          </a:p>
        </p:txBody>
      </p:sp>
      <p:graphicFrame>
        <p:nvGraphicFramePr>
          <p:cNvPr id="6" name="Table 14">
            <a:extLst>
              <a:ext uri="{FF2B5EF4-FFF2-40B4-BE49-F238E27FC236}">
                <a16:creationId xmlns:a16="http://schemas.microsoft.com/office/drawing/2014/main" id="{D49BF484-78EA-4FFE-B30F-F67C50E12051}"/>
              </a:ext>
            </a:extLst>
          </p:cNvPr>
          <p:cNvGraphicFramePr>
            <a:graphicFrameLocks noGrp="1"/>
          </p:cNvGraphicFramePr>
          <p:nvPr>
            <p:extLst>
              <p:ext uri="{D42A27DB-BD31-4B8C-83A1-F6EECF244321}">
                <p14:modId xmlns:p14="http://schemas.microsoft.com/office/powerpoint/2010/main" val="718951649"/>
              </p:ext>
            </p:extLst>
          </p:nvPr>
        </p:nvGraphicFramePr>
        <p:xfrm>
          <a:off x="1110343" y="3848142"/>
          <a:ext cx="8640000" cy="1296372"/>
        </p:xfrm>
        <a:graphic>
          <a:graphicData uri="http://schemas.openxmlformats.org/drawingml/2006/table">
            <a:tbl>
              <a:tblPr firstRow="1">
                <a:tableStyleId>{073A0DAA-6AF3-43AB-8588-CEC1D06C72B9}</a:tableStyleId>
              </a:tblPr>
              <a:tblGrid>
                <a:gridCol w="2880000">
                  <a:extLst>
                    <a:ext uri="{9D8B030D-6E8A-4147-A177-3AD203B41FA5}">
                      <a16:colId xmlns:a16="http://schemas.microsoft.com/office/drawing/2014/main" val="1842094337"/>
                    </a:ext>
                  </a:extLst>
                </a:gridCol>
                <a:gridCol w="1440000">
                  <a:extLst>
                    <a:ext uri="{9D8B030D-6E8A-4147-A177-3AD203B41FA5}">
                      <a16:colId xmlns:a16="http://schemas.microsoft.com/office/drawing/2014/main" val="2896687525"/>
                    </a:ext>
                  </a:extLst>
                </a:gridCol>
                <a:gridCol w="1440000">
                  <a:extLst>
                    <a:ext uri="{9D8B030D-6E8A-4147-A177-3AD203B41FA5}">
                      <a16:colId xmlns:a16="http://schemas.microsoft.com/office/drawing/2014/main" val="1054253323"/>
                    </a:ext>
                  </a:extLst>
                </a:gridCol>
                <a:gridCol w="1440000">
                  <a:extLst>
                    <a:ext uri="{9D8B030D-6E8A-4147-A177-3AD203B41FA5}">
                      <a16:colId xmlns:a16="http://schemas.microsoft.com/office/drawing/2014/main" val="539202215"/>
                    </a:ext>
                  </a:extLst>
                </a:gridCol>
                <a:gridCol w="1440000">
                  <a:extLst>
                    <a:ext uri="{9D8B030D-6E8A-4147-A177-3AD203B41FA5}">
                      <a16:colId xmlns:a16="http://schemas.microsoft.com/office/drawing/2014/main" val="2682251227"/>
                    </a:ext>
                  </a:extLst>
                </a:gridCol>
              </a:tblGrid>
              <a:tr h="304684">
                <a:tc>
                  <a:txBody>
                    <a:bodyPr/>
                    <a:lstStyle/>
                    <a:p>
                      <a:endParaRPr lang="en-US" sz="1400" dirty="0"/>
                    </a:p>
                  </a:txBody>
                  <a:tcPr/>
                </a:tc>
                <a:tc>
                  <a:txBody>
                    <a:bodyPr/>
                    <a:lstStyle/>
                    <a:p>
                      <a:endParaRPr lang="en-US" sz="1400" dirty="0"/>
                    </a:p>
                  </a:txBody>
                  <a:tcPr/>
                </a:tc>
                <a:tc>
                  <a:txBody>
                    <a:bodyPr/>
                    <a:lstStyle/>
                    <a:p>
                      <a:endParaRPr lang="en-US" sz="1400" dirty="0"/>
                    </a:p>
                  </a:txBody>
                  <a:tcPr/>
                </a:tc>
                <a:tc>
                  <a:txBody>
                    <a:bodyPr/>
                    <a:lstStyle/>
                    <a:p>
                      <a:endParaRPr lang="en-US" sz="1400" dirty="0"/>
                    </a:p>
                  </a:txBody>
                  <a:tcPr/>
                </a:tc>
                <a:tc>
                  <a:txBody>
                    <a:bodyPr/>
                    <a:lstStyle/>
                    <a:p>
                      <a:endParaRPr lang="en-US" sz="1400" dirty="0"/>
                    </a:p>
                  </a:txBody>
                  <a:tcPr/>
                </a:tc>
                <a:extLst>
                  <a:ext uri="{0D108BD9-81ED-4DB2-BD59-A6C34878D82A}">
                    <a16:rowId xmlns:a16="http://schemas.microsoft.com/office/drawing/2014/main" val="377073514"/>
                  </a:ext>
                </a:extLst>
              </a:tr>
              <a:tr h="321012">
                <a:tc>
                  <a:txBody>
                    <a:bodyPr/>
                    <a:lstStyle/>
                    <a:p>
                      <a:endParaRPr lang="en-US" sz="1400"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sz="1400"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sz="1400"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sz="1400"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sz="1400" dirty="0"/>
                    </a:p>
                  </a:txBody>
                  <a:tcPr/>
                </a:tc>
                <a:extLst>
                  <a:ext uri="{0D108BD9-81ED-4DB2-BD59-A6C34878D82A}">
                    <a16:rowId xmlns:a16="http://schemas.microsoft.com/office/drawing/2014/main" val="3611932992"/>
                  </a:ext>
                </a:extLst>
              </a:tr>
              <a:tr h="304684">
                <a:tc>
                  <a:txBody>
                    <a:bodyPr/>
                    <a:lstStyle/>
                    <a:p>
                      <a:endParaRPr lang="en-US" sz="1400" dirty="0"/>
                    </a:p>
                  </a:txBody>
                  <a:tcPr/>
                </a:tc>
                <a:tc>
                  <a:txBody>
                    <a:bodyPr/>
                    <a:lstStyle/>
                    <a:p>
                      <a:endParaRPr lang="en-US" sz="1400" dirty="0"/>
                    </a:p>
                  </a:txBody>
                  <a:tcPr/>
                </a:tc>
                <a:tc>
                  <a:txBody>
                    <a:bodyPr/>
                    <a:lstStyle/>
                    <a:p>
                      <a:endParaRPr lang="en-US" sz="1400" dirty="0"/>
                    </a:p>
                  </a:txBody>
                  <a:tcPr/>
                </a:tc>
                <a:tc>
                  <a:txBody>
                    <a:bodyPr/>
                    <a:lstStyle/>
                    <a:p>
                      <a:endParaRPr lang="en-US" sz="1400" dirty="0"/>
                    </a:p>
                  </a:txBody>
                  <a:tcPr/>
                </a:tc>
                <a:tc>
                  <a:txBody>
                    <a:bodyPr/>
                    <a:lstStyle/>
                    <a:p>
                      <a:endParaRPr lang="en-US" sz="1400" dirty="0"/>
                    </a:p>
                  </a:txBody>
                  <a:tcPr/>
                </a:tc>
                <a:extLst>
                  <a:ext uri="{0D108BD9-81ED-4DB2-BD59-A6C34878D82A}">
                    <a16:rowId xmlns:a16="http://schemas.microsoft.com/office/drawing/2014/main" val="1265100544"/>
                  </a:ext>
                </a:extLst>
              </a:tr>
              <a:tr h="365620">
                <a:tc>
                  <a:txBody>
                    <a:bodyPr/>
                    <a:lstStyle/>
                    <a:p>
                      <a:r>
                        <a:rPr lang="en-US" sz="1800" dirty="0"/>
                        <a:t>Target distribution</a:t>
                      </a:r>
                      <a:endParaRPr lang="en-US" sz="1800" b="1" dirty="0"/>
                    </a:p>
                  </a:txBody>
                  <a:tcPr/>
                </a:tc>
                <a:tc>
                  <a:txBody>
                    <a:bodyPr/>
                    <a:lstStyle/>
                    <a:p>
                      <a:r>
                        <a:rPr lang="en-US" sz="1800" dirty="0"/>
                        <a:t>3344 (46%)</a:t>
                      </a:r>
                      <a:endParaRPr lang="en-US" sz="1800" b="1" dirty="0">
                        <a:solidFill>
                          <a:srgbClr val="00B050"/>
                        </a:solidFill>
                      </a:endParaRP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dirty="0"/>
                        <a:t>636 (9%)</a:t>
                      </a:r>
                    </a:p>
                  </a:txBody>
                  <a:tcPr/>
                </a:tc>
                <a:tc>
                  <a:txBody>
                    <a:bodyPr/>
                    <a:lstStyle/>
                    <a:p>
                      <a:r>
                        <a:rPr lang="en-US" sz="1800" dirty="0"/>
                        <a:t>1882 (26%)</a:t>
                      </a:r>
                      <a:endParaRPr lang="en-US" sz="1800" b="1" dirty="0">
                        <a:solidFill>
                          <a:srgbClr val="00B050"/>
                        </a:solidFill>
                      </a:endParaRPr>
                    </a:p>
                  </a:txBody>
                  <a:tcPr/>
                </a:tc>
                <a:tc>
                  <a:txBody>
                    <a:bodyPr/>
                    <a:lstStyle/>
                    <a:p>
                      <a:r>
                        <a:rPr lang="en-US" sz="1800" dirty="0"/>
                        <a:t>1417 (19%)</a:t>
                      </a:r>
                      <a:endParaRPr lang="en-US" sz="1800" b="1" dirty="0">
                        <a:solidFill>
                          <a:srgbClr val="00B050"/>
                        </a:solidFill>
                      </a:endParaRPr>
                    </a:p>
                  </a:txBody>
                  <a:tcPr/>
                </a:tc>
                <a:extLst>
                  <a:ext uri="{0D108BD9-81ED-4DB2-BD59-A6C34878D82A}">
                    <a16:rowId xmlns:a16="http://schemas.microsoft.com/office/drawing/2014/main" val="1139527513"/>
                  </a:ext>
                </a:extLst>
              </a:tr>
            </a:tbl>
          </a:graphicData>
        </a:graphic>
      </p:graphicFrame>
      <p:graphicFrame>
        <p:nvGraphicFramePr>
          <p:cNvPr id="7" name="Table 14">
            <a:extLst>
              <a:ext uri="{FF2B5EF4-FFF2-40B4-BE49-F238E27FC236}">
                <a16:creationId xmlns:a16="http://schemas.microsoft.com/office/drawing/2014/main" id="{DE3B1612-B3ED-4AB6-8317-13B6BC04EF37}"/>
              </a:ext>
            </a:extLst>
          </p:cNvPr>
          <p:cNvGraphicFramePr>
            <a:graphicFrameLocks noGrp="1"/>
          </p:cNvGraphicFramePr>
          <p:nvPr>
            <p:extLst>
              <p:ext uri="{D42A27DB-BD31-4B8C-83A1-F6EECF244321}">
                <p14:modId xmlns:p14="http://schemas.microsoft.com/office/powerpoint/2010/main" val="4078470857"/>
              </p:ext>
            </p:extLst>
          </p:nvPr>
        </p:nvGraphicFramePr>
        <p:xfrm>
          <a:off x="1110344" y="3597971"/>
          <a:ext cx="10079999" cy="1188000"/>
        </p:xfrm>
        <a:graphic>
          <a:graphicData uri="http://schemas.openxmlformats.org/drawingml/2006/table">
            <a:tbl>
              <a:tblPr firstRow="1">
                <a:tableStyleId>{073A0DAA-6AF3-43AB-8588-CEC1D06C72B9}</a:tableStyleId>
              </a:tblPr>
              <a:tblGrid>
                <a:gridCol w="2879984">
                  <a:extLst>
                    <a:ext uri="{9D8B030D-6E8A-4147-A177-3AD203B41FA5}">
                      <a16:colId xmlns:a16="http://schemas.microsoft.com/office/drawing/2014/main" val="1842094337"/>
                    </a:ext>
                  </a:extLst>
                </a:gridCol>
                <a:gridCol w="1440003">
                  <a:extLst>
                    <a:ext uri="{9D8B030D-6E8A-4147-A177-3AD203B41FA5}">
                      <a16:colId xmlns:a16="http://schemas.microsoft.com/office/drawing/2014/main" val="2896687525"/>
                    </a:ext>
                  </a:extLst>
                </a:gridCol>
                <a:gridCol w="1440003">
                  <a:extLst>
                    <a:ext uri="{9D8B030D-6E8A-4147-A177-3AD203B41FA5}">
                      <a16:colId xmlns:a16="http://schemas.microsoft.com/office/drawing/2014/main" val="1054253323"/>
                    </a:ext>
                  </a:extLst>
                </a:gridCol>
                <a:gridCol w="1440003">
                  <a:extLst>
                    <a:ext uri="{9D8B030D-6E8A-4147-A177-3AD203B41FA5}">
                      <a16:colId xmlns:a16="http://schemas.microsoft.com/office/drawing/2014/main" val="539202215"/>
                    </a:ext>
                  </a:extLst>
                </a:gridCol>
                <a:gridCol w="1440003">
                  <a:extLst>
                    <a:ext uri="{9D8B030D-6E8A-4147-A177-3AD203B41FA5}">
                      <a16:colId xmlns:a16="http://schemas.microsoft.com/office/drawing/2014/main" val="2682251227"/>
                    </a:ext>
                  </a:extLst>
                </a:gridCol>
                <a:gridCol w="1440003">
                  <a:extLst>
                    <a:ext uri="{9D8B030D-6E8A-4147-A177-3AD203B41FA5}">
                      <a16:colId xmlns:a16="http://schemas.microsoft.com/office/drawing/2014/main" val="2974601300"/>
                    </a:ext>
                  </a:extLst>
                </a:gridCol>
              </a:tblGrid>
              <a:tr h="368198">
                <a:tc>
                  <a:txBody>
                    <a:bodyPr/>
                    <a:lstStyle/>
                    <a:p>
                      <a:r>
                        <a:rPr lang="en-US" sz="1800" dirty="0"/>
                        <a:t>Dataset</a:t>
                      </a:r>
                    </a:p>
                  </a:txBody>
                  <a:tcPr/>
                </a:tc>
                <a:tc>
                  <a:txBody>
                    <a:bodyPr/>
                    <a:lstStyle/>
                    <a:p>
                      <a:r>
                        <a:rPr lang="en-US" sz="1800" dirty="0"/>
                        <a:t>None</a:t>
                      </a:r>
                    </a:p>
                  </a:txBody>
                  <a:tcPr/>
                </a:tc>
                <a:tc>
                  <a:txBody>
                    <a:bodyPr/>
                    <a:lstStyle/>
                    <a:p>
                      <a:r>
                        <a:rPr lang="en-US" sz="1800" dirty="0"/>
                        <a:t>HGB defer</a:t>
                      </a:r>
                    </a:p>
                  </a:txBody>
                  <a:tcPr/>
                </a:tc>
                <a:tc>
                  <a:txBody>
                    <a:bodyPr/>
                    <a:lstStyle/>
                    <a:p>
                      <a:r>
                        <a:rPr lang="en-US" sz="1800" dirty="0"/>
                        <a:t>Low</a:t>
                      </a:r>
                    </a:p>
                  </a:txBody>
                  <a:tcPr/>
                </a:tc>
                <a:tc>
                  <a:txBody>
                    <a:bodyPr/>
                    <a:lstStyle/>
                    <a:p>
                      <a:r>
                        <a:rPr lang="en-US" sz="1800" dirty="0"/>
                        <a:t>Absent</a:t>
                      </a:r>
                    </a:p>
                  </a:txBody>
                  <a:tcPr/>
                </a:tc>
                <a:tc>
                  <a:txBody>
                    <a:bodyPr/>
                    <a:lstStyle/>
                    <a:p>
                      <a:r>
                        <a:rPr lang="en-US" sz="1800" dirty="0"/>
                        <a:t>Unknown</a:t>
                      </a:r>
                    </a:p>
                  </a:txBody>
                  <a:tcPr/>
                </a:tc>
                <a:extLst>
                  <a:ext uri="{0D108BD9-81ED-4DB2-BD59-A6C34878D82A}">
                    <a16:rowId xmlns:a16="http://schemas.microsoft.com/office/drawing/2014/main" val="377073514"/>
                  </a:ext>
                </a:extLst>
              </a:tr>
              <a:tr h="428584">
                <a:tc>
                  <a:txBody>
                    <a:bodyPr/>
                    <a:lstStyle/>
                    <a:p>
                      <a:r>
                        <a:rPr lang="en-US" sz="1800" dirty="0"/>
                        <a:t>Model development set</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dirty="0"/>
                        <a:t>1163 (39%)</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dirty="0"/>
                        <a:t>732 (25%)</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dirty="0"/>
                        <a:t>565 (19%)</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dirty="0"/>
                        <a:t>506 (17%)</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dirty="0"/>
                        <a:t>0</a:t>
                      </a:r>
                    </a:p>
                  </a:txBody>
                  <a:tcPr/>
                </a:tc>
                <a:extLst>
                  <a:ext uri="{0D108BD9-81ED-4DB2-BD59-A6C34878D82A}">
                    <a16:rowId xmlns:a16="http://schemas.microsoft.com/office/drawing/2014/main" val="3611932992"/>
                  </a:ext>
                </a:extLst>
              </a:tr>
              <a:tr h="391218">
                <a:tc>
                  <a:txBody>
                    <a:bodyPr/>
                    <a:lstStyle/>
                    <a:p>
                      <a:r>
                        <a:rPr lang="en-US" sz="1800" dirty="0"/>
                        <a:t>First return set</a:t>
                      </a:r>
                    </a:p>
                  </a:txBody>
                  <a:tcPr/>
                </a:tc>
                <a:tc>
                  <a:txBody>
                    <a:bodyPr/>
                    <a:lstStyle/>
                    <a:p>
                      <a:r>
                        <a:rPr lang="en-US" sz="1800" dirty="0"/>
                        <a:t>1026 (29%)</a:t>
                      </a:r>
                    </a:p>
                  </a:txBody>
                  <a:tcPr/>
                </a:tc>
                <a:tc>
                  <a:txBody>
                    <a:bodyPr/>
                    <a:lstStyle/>
                    <a:p>
                      <a:r>
                        <a:rPr lang="en-US" sz="1800" dirty="0"/>
                        <a:t>541 (15%)</a:t>
                      </a:r>
                    </a:p>
                  </a:txBody>
                  <a:tcPr/>
                </a:tc>
                <a:tc>
                  <a:txBody>
                    <a:bodyPr/>
                    <a:lstStyle/>
                    <a:p>
                      <a:r>
                        <a:rPr lang="en-US" sz="1800" dirty="0"/>
                        <a:t>495 (13%)</a:t>
                      </a:r>
                    </a:p>
                  </a:txBody>
                  <a:tcPr/>
                </a:tc>
                <a:tc>
                  <a:txBody>
                    <a:bodyPr/>
                    <a:lstStyle/>
                    <a:p>
                      <a:r>
                        <a:rPr lang="en-US" sz="1800" dirty="0"/>
                        <a:t>380 (10%)</a:t>
                      </a:r>
                    </a:p>
                  </a:txBody>
                  <a:tcPr/>
                </a:tc>
                <a:tc>
                  <a:txBody>
                    <a:bodyPr/>
                    <a:lstStyle/>
                    <a:p>
                      <a:r>
                        <a:rPr lang="en-US" sz="1800" dirty="0"/>
                        <a:t>1243 (34%)</a:t>
                      </a:r>
                    </a:p>
                  </a:txBody>
                  <a:tcPr/>
                </a:tc>
                <a:extLst>
                  <a:ext uri="{0D108BD9-81ED-4DB2-BD59-A6C34878D82A}">
                    <a16:rowId xmlns:a16="http://schemas.microsoft.com/office/drawing/2014/main" val="1265100544"/>
                  </a:ext>
                </a:extLst>
              </a:tr>
            </a:tbl>
          </a:graphicData>
        </a:graphic>
      </p:graphicFrame>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FB775E3F-A3F8-484A-8732-2E7CB97F6B83}"/>
                  </a:ext>
                </a:extLst>
              </p:cNvPr>
              <p:cNvSpPr txBox="1"/>
              <p:nvPr/>
            </p:nvSpPr>
            <p:spPr>
              <a:xfrm>
                <a:off x="3570514" y="2832170"/>
                <a:ext cx="5050971" cy="596830"/>
              </a:xfrm>
              <a:prstGeom prst="rect">
                <a:avLst/>
              </a:prstGeom>
              <a:ln>
                <a:noFill/>
              </a:ln>
            </p:spPr>
            <p:style>
              <a:lnRef idx="2">
                <a:schemeClr val="accent6"/>
              </a:lnRef>
              <a:fillRef idx="1">
                <a:schemeClr val="lt1"/>
              </a:fillRef>
              <a:effectRef idx="0">
                <a:schemeClr val="accent6"/>
              </a:effectRef>
              <a:fontRef idx="minor">
                <a:schemeClr val="dk1"/>
              </a:fontRef>
            </p:style>
            <p:txBody>
              <a:bodyPr wrap="square">
                <a:spAutoFit/>
              </a:bodyPr>
              <a:lstStyle/>
              <a:p>
                <a:pPr marL="0" lvl="1" algn="ctr"/>
                <a:r>
                  <a:rPr lang="en-US" sz="2400" dirty="0">
                    <a:latin typeface="Times New Roman" panose="02020603050405020304" pitchFamily="18" charset="0"/>
                    <a:ea typeface="Cambria" panose="02040503050406030204" pitchFamily="18" charset="0"/>
                  </a:rPr>
                  <a:t> </a:t>
                </a:r>
                <a14:m>
                  <m:oMath xmlns:m="http://schemas.openxmlformats.org/officeDocument/2006/math">
                    <m:nary>
                      <m:naryPr>
                        <m:chr m:val="∑"/>
                        <m:limLoc m:val="undOvr"/>
                        <m:ctrlPr>
                          <a:rPr lang="en-US" sz="2400" i="1">
                            <a:latin typeface="Cambria Math" panose="02040503050406030204" pitchFamily="18" charset="0"/>
                          </a:rPr>
                        </m:ctrlPr>
                      </m:naryPr>
                      <m:sub>
                        <m:r>
                          <a:rPr lang="en-US" sz="2400" i="1">
                            <a:latin typeface="Cambria Math" panose="02040503050406030204" pitchFamily="18" charset="0"/>
                            <a:ea typeface="Cambria" panose="02040503050406030204" pitchFamily="18" charset="0"/>
                            <a:cs typeface="Times New Roman" panose="02020603050405020304" pitchFamily="18" charset="0"/>
                          </a:rPr>
                          <m:t>𝑖</m:t>
                        </m:r>
                        <m:r>
                          <a:rPr lang="en-US" sz="2400" i="1">
                            <a:latin typeface="Cambria Math" panose="02040503050406030204" pitchFamily="18" charset="0"/>
                            <a:ea typeface="Cambria" panose="02040503050406030204" pitchFamily="18" charset="0"/>
                            <a:cs typeface="Times New Roman" panose="02020603050405020304" pitchFamily="18" charset="0"/>
                          </a:rPr>
                          <m:t>=1</m:t>
                        </m:r>
                      </m:sub>
                      <m:sup>
                        <m:r>
                          <a:rPr lang="en-US" sz="2400" i="1">
                            <a:latin typeface="Cambria Math" panose="02040503050406030204" pitchFamily="18" charset="0"/>
                            <a:ea typeface="Cambria" panose="02040503050406030204" pitchFamily="18" charset="0"/>
                            <a:cs typeface="Times New Roman" panose="02020603050405020304" pitchFamily="18" charset="0"/>
                          </a:rPr>
                          <m:t>𝐼</m:t>
                        </m:r>
                      </m:sup>
                      <m:e>
                        <m:sSup>
                          <m:sSupPr>
                            <m:ctrlPr>
                              <a:rPr lang="en-US" sz="2400" i="1">
                                <a:latin typeface="Cambria Math" panose="02040503050406030204" pitchFamily="18" charset="0"/>
                              </a:rPr>
                            </m:ctrlPr>
                          </m:sSupPr>
                          <m:e>
                            <m:r>
                              <a:rPr lang="en-US" sz="2400" i="1">
                                <a:latin typeface="Cambria Math" panose="02040503050406030204" pitchFamily="18" charset="0"/>
                                <a:ea typeface="Cambria" panose="02040503050406030204" pitchFamily="18" charset="0"/>
                                <a:cs typeface="Times New Roman" panose="02020603050405020304" pitchFamily="18" charset="0"/>
                              </a:rPr>
                              <m:t>𝑤</m:t>
                            </m:r>
                          </m:e>
                          <m:sup>
                            <m:r>
                              <a:rPr lang="en-US" sz="2400" i="1">
                                <a:latin typeface="Cambria Math" panose="02040503050406030204" pitchFamily="18" charset="0"/>
                                <a:ea typeface="Cambria" panose="02040503050406030204" pitchFamily="18" charset="0"/>
                                <a:cs typeface="Times New Roman" panose="02020603050405020304" pitchFamily="18" charset="0"/>
                              </a:rPr>
                              <m:t>(</m:t>
                            </m:r>
                            <m:r>
                              <a:rPr lang="en-US" sz="2400" i="1">
                                <a:latin typeface="Cambria Math" panose="02040503050406030204" pitchFamily="18" charset="0"/>
                                <a:ea typeface="Cambria" panose="02040503050406030204" pitchFamily="18" charset="0"/>
                                <a:cs typeface="Times New Roman" panose="02020603050405020304" pitchFamily="18" charset="0"/>
                              </a:rPr>
                              <m:t>𝑘</m:t>
                            </m:r>
                            <m:r>
                              <a:rPr lang="en-US" sz="2400" i="1">
                                <a:latin typeface="Cambria Math" panose="02040503050406030204" pitchFamily="18" charset="0"/>
                                <a:ea typeface="Cambria" panose="02040503050406030204" pitchFamily="18" charset="0"/>
                                <a:cs typeface="Times New Roman" panose="02020603050405020304" pitchFamily="18" charset="0"/>
                              </a:rPr>
                              <m:t>)</m:t>
                            </m:r>
                          </m:sup>
                        </m:sSup>
                      </m:e>
                    </m:nary>
                    <m:sSubSup>
                      <m:sSubSupPr>
                        <m:ctrlPr>
                          <a:rPr lang="en-US" sz="2400" i="1">
                            <a:latin typeface="Cambria Math" panose="02040503050406030204" pitchFamily="18" charset="0"/>
                          </a:rPr>
                        </m:ctrlPr>
                      </m:sSubSupPr>
                      <m:e>
                        <m:r>
                          <a:rPr lang="en-US" sz="2400" b="0" i="1" smtClean="0">
                            <a:latin typeface="Cambria Math" panose="02040503050406030204" pitchFamily="18" charset="0"/>
                            <a:ea typeface="Cambria" panose="02040503050406030204" pitchFamily="18" charset="0"/>
                            <a:cs typeface="Times New Roman" panose="02020603050405020304" pitchFamily="18" charset="0"/>
                          </a:rPr>
                          <m:t>𝑧</m:t>
                        </m:r>
                      </m:e>
                      <m:sub>
                        <m:r>
                          <a:rPr lang="en-US" sz="2400" i="1">
                            <a:latin typeface="Cambria Math" panose="02040503050406030204" pitchFamily="18" charset="0"/>
                            <a:ea typeface="Cambria" panose="02040503050406030204" pitchFamily="18" charset="0"/>
                            <a:cs typeface="Times New Roman" panose="02020603050405020304" pitchFamily="18" charset="0"/>
                          </a:rPr>
                          <m:t>𝑖</m:t>
                        </m:r>
                      </m:sub>
                      <m:sup>
                        <m:r>
                          <a:rPr lang="en-US" sz="2400" i="1">
                            <a:latin typeface="Cambria Math" panose="02040503050406030204" pitchFamily="18" charset="0"/>
                            <a:ea typeface="Cambria" panose="02040503050406030204" pitchFamily="18" charset="0"/>
                            <a:cs typeface="Times New Roman" panose="02020603050405020304" pitchFamily="18" charset="0"/>
                          </a:rPr>
                          <m:t>(</m:t>
                        </m:r>
                        <m:r>
                          <a:rPr lang="en-US" sz="2400" i="1">
                            <a:latin typeface="Cambria Math" panose="02040503050406030204" pitchFamily="18" charset="0"/>
                            <a:ea typeface="Cambria" panose="02040503050406030204" pitchFamily="18" charset="0"/>
                            <a:cs typeface="Times New Roman" panose="02020603050405020304" pitchFamily="18" charset="0"/>
                          </a:rPr>
                          <m:t>𝑘</m:t>
                        </m:r>
                        <m:r>
                          <a:rPr lang="en-US" sz="2400" i="1">
                            <a:latin typeface="Cambria Math" panose="02040503050406030204" pitchFamily="18" charset="0"/>
                            <a:ea typeface="Cambria" panose="02040503050406030204" pitchFamily="18" charset="0"/>
                            <a:cs typeface="Times New Roman" panose="02020603050405020304" pitchFamily="18" charset="0"/>
                          </a:rPr>
                          <m:t>)</m:t>
                        </m:r>
                      </m:sup>
                    </m:sSubSup>
                    <m:r>
                      <a:rPr lang="en-US" sz="2400" i="1">
                        <a:latin typeface="Cambria Math" panose="02040503050406030204" pitchFamily="18" charset="0"/>
                        <a:ea typeface="Cambria" panose="02040503050406030204" pitchFamily="18" charset="0"/>
                        <a:cs typeface="Times New Roman" panose="02020603050405020304" pitchFamily="18" charset="0"/>
                      </a:rPr>
                      <m:t>/</m:t>
                    </m:r>
                    <m:nary>
                      <m:naryPr>
                        <m:chr m:val="∑"/>
                        <m:limLoc m:val="undOvr"/>
                        <m:ctrlPr>
                          <a:rPr lang="en-US" sz="2400" i="1">
                            <a:latin typeface="Cambria Math" panose="02040503050406030204" pitchFamily="18" charset="0"/>
                          </a:rPr>
                        </m:ctrlPr>
                      </m:naryPr>
                      <m:sub>
                        <m:acc>
                          <m:accPr>
                            <m:chr m:val="̃"/>
                            <m:ctrlPr>
                              <a:rPr lang="en-US" sz="2400" i="1">
                                <a:latin typeface="Cambria Math" panose="02040503050406030204" pitchFamily="18" charset="0"/>
                              </a:rPr>
                            </m:ctrlPr>
                          </m:accPr>
                          <m:e>
                            <m:r>
                              <a:rPr lang="en-US" sz="2400" i="1">
                                <a:latin typeface="Cambria Math" panose="02040503050406030204" pitchFamily="18" charset="0"/>
                                <a:ea typeface="Cambria" panose="02040503050406030204" pitchFamily="18" charset="0"/>
                                <a:cs typeface="Times New Roman" panose="02020603050405020304" pitchFamily="18" charset="0"/>
                              </a:rPr>
                              <m:t>𝑘</m:t>
                            </m:r>
                          </m:e>
                        </m:acc>
                        <m:r>
                          <a:rPr lang="en-US" sz="2400" i="1">
                            <a:latin typeface="Cambria Math" panose="02040503050406030204" pitchFamily="18" charset="0"/>
                            <a:ea typeface="Cambria" panose="02040503050406030204" pitchFamily="18" charset="0"/>
                            <a:cs typeface="Times New Roman" panose="02020603050405020304" pitchFamily="18" charset="0"/>
                          </a:rPr>
                          <m:t>=0</m:t>
                        </m:r>
                      </m:sub>
                      <m:sup>
                        <m:r>
                          <a:rPr lang="en-US" sz="2400" i="1">
                            <a:latin typeface="Cambria Math" panose="02040503050406030204" pitchFamily="18" charset="0"/>
                            <a:ea typeface="Cambria" panose="02040503050406030204" pitchFamily="18" charset="0"/>
                            <a:cs typeface="Times New Roman" panose="02020603050405020304" pitchFamily="18" charset="0"/>
                          </a:rPr>
                          <m:t>4</m:t>
                        </m:r>
                      </m:sup>
                      <m:e>
                        <m:sSup>
                          <m:sSupPr>
                            <m:ctrlPr>
                              <a:rPr lang="en-US" sz="2400" i="1">
                                <a:latin typeface="Cambria Math" panose="02040503050406030204" pitchFamily="18" charset="0"/>
                              </a:rPr>
                            </m:ctrlPr>
                          </m:sSupPr>
                          <m:e>
                            <m:r>
                              <a:rPr lang="en-US" sz="2400" i="1">
                                <a:latin typeface="Cambria Math" panose="02040503050406030204" pitchFamily="18" charset="0"/>
                                <a:ea typeface="Cambria" panose="02040503050406030204" pitchFamily="18" charset="0"/>
                                <a:cs typeface="Times New Roman" panose="02020603050405020304" pitchFamily="18" charset="0"/>
                              </a:rPr>
                              <m:t>𝑤</m:t>
                            </m:r>
                          </m:e>
                          <m:sup>
                            <m:r>
                              <a:rPr lang="en-US" sz="2400" i="1">
                                <a:latin typeface="Cambria Math" panose="02040503050406030204" pitchFamily="18" charset="0"/>
                                <a:ea typeface="Cambria" panose="02040503050406030204" pitchFamily="18" charset="0"/>
                                <a:cs typeface="Times New Roman" panose="02020603050405020304" pitchFamily="18" charset="0"/>
                              </a:rPr>
                              <m:t>(</m:t>
                            </m:r>
                            <m:acc>
                              <m:accPr>
                                <m:chr m:val="̃"/>
                                <m:ctrlPr>
                                  <a:rPr lang="en-US" sz="2400" i="1">
                                    <a:latin typeface="Cambria Math" panose="02040503050406030204" pitchFamily="18" charset="0"/>
                                  </a:rPr>
                                </m:ctrlPr>
                              </m:accPr>
                              <m:e>
                                <m:r>
                                  <a:rPr lang="en-US" sz="2400" i="1">
                                    <a:latin typeface="Cambria Math" panose="02040503050406030204" pitchFamily="18" charset="0"/>
                                    <a:ea typeface="Cambria" panose="02040503050406030204" pitchFamily="18" charset="0"/>
                                    <a:cs typeface="Times New Roman" panose="02020603050405020304" pitchFamily="18" charset="0"/>
                                  </a:rPr>
                                  <m:t>𝑘</m:t>
                                </m:r>
                              </m:e>
                            </m:acc>
                            <m:r>
                              <a:rPr lang="en-US" sz="2400" i="1">
                                <a:latin typeface="Cambria Math" panose="02040503050406030204" pitchFamily="18" charset="0"/>
                                <a:ea typeface="Cambria" panose="02040503050406030204" pitchFamily="18" charset="0"/>
                                <a:cs typeface="Times New Roman" panose="02020603050405020304" pitchFamily="18" charset="0"/>
                              </a:rPr>
                              <m:t>)</m:t>
                            </m:r>
                          </m:sup>
                        </m:sSup>
                      </m:e>
                    </m:nary>
                    <m:sSubSup>
                      <m:sSubSupPr>
                        <m:ctrlPr>
                          <a:rPr lang="en-US" sz="2400" i="1">
                            <a:latin typeface="Cambria Math" panose="02040503050406030204" pitchFamily="18" charset="0"/>
                          </a:rPr>
                        </m:ctrlPr>
                      </m:sSubSupPr>
                      <m:e>
                        <m:r>
                          <a:rPr lang="en-US" sz="2400" b="0" i="1" smtClean="0">
                            <a:latin typeface="Cambria Math" panose="02040503050406030204" pitchFamily="18" charset="0"/>
                            <a:ea typeface="Cambria" panose="02040503050406030204" pitchFamily="18" charset="0"/>
                            <a:cs typeface="Times New Roman" panose="02020603050405020304" pitchFamily="18" charset="0"/>
                          </a:rPr>
                          <m:t>𝑧</m:t>
                        </m:r>
                      </m:e>
                      <m:sub>
                        <m:r>
                          <a:rPr lang="en-US" sz="2400" i="1">
                            <a:latin typeface="Cambria Math" panose="02040503050406030204" pitchFamily="18" charset="0"/>
                            <a:ea typeface="Cambria" panose="02040503050406030204" pitchFamily="18" charset="0"/>
                            <a:cs typeface="Times New Roman" panose="02020603050405020304" pitchFamily="18" charset="0"/>
                          </a:rPr>
                          <m:t>𝑖</m:t>
                        </m:r>
                      </m:sub>
                      <m:sup>
                        <m:r>
                          <a:rPr lang="en-US" sz="2400" i="1">
                            <a:latin typeface="Cambria Math" panose="02040503050406030204" pitchFamily="18" charset="0"/>
                            <a:ea typeface="Cambria" panose="02040503050406030204" pitchFamily="18" charset="0"/>
                            <a:cs typeface="Times New Roman" panose="02020603050405020304" pitchFamily="18" charset="0"/>
                          </a:rPr>
                          <m:t>(</m:t>
                        </m:r>
                        <m:acc>
                          <m:accPr>
                            <m:chr m:val="̃"/>
                            <m:ctrlPr>
                              <a:rPr lang="en-US" sz="2400" i="1">
                                <a:latin typeface="Cambria Math" panose="02040503050406030204" pitchFamily="18" charset="0"/>
                              </a:rPr>
                            </m:ctrlPr>
                          </m:accPr>
                          <m:e>
                            <m:r>
                              <a:rPr lang="en-US" sz="2400" i="1">
                                <a:latin typeface="Cambria Math" panose="02040503050406030204" pitchFamily="18" charset="0"/>
                                <a:ea typeface="Cambria" panose="02040503050406030204" pitchFamily="18" charset="0"/>
                                <a:cs typeface="Times New Roman" panose="02020603050405020304" pitchFamily="18" charset="0"/>
                              </a:rPr>
                              <m:t>𝑘</m:t>
                            </m:r>
                          </m:e>
                        </m:acc>
                        <m:r>
                          <a:rPr lang="en-US" sz="2400" i="1">
                            <a:latin typeface="Cambria Math" panose="02040503050406030204" pitchFamily="18" charset="0"/>
                            <a:ea typeface="Cambria" panose="02040503050406030204" pitchFamily="18" charset="0"/>
                            <a:cs typeface="Times New Roman" panose="02020603050405020304" pitchFamily="18" charset="0"/>
                          </a:rPr>
                          <m:t>)</m:t>
                        </m:r>
                      </m:sup>
                    </m:sSubSup>
                    <m:r>
                      <a:rPr lang="en-US" sz="2400" i="1">
                        <a:latin typeface="Cambria Math" panose="02040503050406030204" pitchFamily="18" charset="0"/>
                        <a:ea typeface="Cambria" panose="02040503050406030204" pitchFamily="18" charset="0"/>
                        <a:cs typeface="Times New Roman" panose="02020603050405020304" pitchFamily="18" charset="0"/>
                      </a:rPr>
                      <m:t>=</m:t>
                    </m:r>
                    <m:sSup>
                      <m:sSupPr>
                        <m:ctrlPr>
                          <a:rPr lang="en-US" sz="2400" i="1">
                            <a:latin typeface="Cambria Math" panose="02040503050406030204" pitchFamily="18" charset="0"/>
                          </a:rPr>
                        </m:ctrlPr>
                      </m:sSupPr>
                      <m:e>
                        <m:acc>
                          <m:accPr>
                            <m:chr m:val="̃"/>
                            <m:ctrlPr>
                              <a:rPr lang="en-US" sz="2400" i="1">
                                <a:latin typeface="Cambria Math" panose="02040503050406030204" pitchFamily="18" charset="0"/>
                              </a:rPr>
                            </m:ctrlPr>
                          </m:accPr>
                          <m:e>
                            <m:r>
                              <a:rPr lang="en-US" sz="2400" i="1">
                                <a:latin typeface="Cambria Math" panose="02040503050406030204" pitchFamily="18" charset="0"/>
                                <a:ea typeface="Cambria" panose="02040503050406030204" pitchFamily="18" charset="0"/>
                                <a:cs typeface="Times New Roman" panose="02020603050405020304" pitchFamily="18" charset="0"/>
                              </a:rPr>
                              <m:t>𝑛</m:t>
                            </m:r>
                          </m:e>
                        </m:acc>
                      </m:e>
                      <m:sup>
                        <m:r>
                          <a:rPr lang="en-US" sz="2400" i="1">
                            <a:latin typeface="Cambria Math" panose="02040503050406030204" pitchFamily="18" charset="0"/>
                            <a:ea typeface="Cambria" panose="02040503050406030204" pitchFamily="18" charset="0"/>
                            <a:cs typeface="Times New Roman" panose="02020603050405020304" pitchFamily="18" charset="0"/>
                          </a:rPr>
                          <m:t>(</m:t>
                        </m:r>
                        <m:r>
                          <a:rPr lang="en-US" sz="2400" i="1">
                            <a:latin typeface="Cambria Math" panose="02040503050406030204" pitchFamily="18" charset="0"/>
                            <a:ea typeface="Cambria" panose="02040503050406030204" pitchFamily="18" charset="0"/>
                            <a:cs typeface="Times New Roman" panose="02020603050405020304" pitchFamily="18" charset="0"/>
                          </a:rPr>
                          <m:t>𝑘</m:t>
                        </m:r>
                        <m:r>
                          <a:rPr lang="en-US" sz="2400" i="1">
                            <a:latin typeface="Cambria Math" panose="02040503050406030204" pitchFamily="18" charset="0"/>
                            <a:ea typeface="Cambria" panose="02040503050406030204" pitchFamily="18" charset="0"/>
                            <a:cs typeface="Times New Roman" panose="02020603050405020304" pitchFamily="18" charset="0"/>
                          </a:rPr>
                          <m:t>)</m:t>
                        </m:r>
                      </m:sup>
                    </m:sSup>
                  </m:oMath>
                </a14:m>
                <a:endParaRPr lang="en-US" sz="2400" dirty="0"/>
              </a:p>
            </p:txBody>
          </p:sp>
        </mc:Choice>
        <mc:Fallback xmlns="">
          <p:sp>
            <p:nvSpPr>
              <p:cNvPr id="8" name="TextBox 7">
                <a:extLst>
                  <a:ext uri="{FF2B5EF4-FFF2-40B4-BE49-F238E27FC236}">
                    <a16:creationId xmlns:a16="http://schemas.microsoft.com/office/drawing/2014/main" id="{FB775E3F-A3F8-484A-8732-2E7CB97F6B83}"/>
                  </a:ext>
                </a:extLst>
              </p:cNvPr>
              <p:cNvSpPr txBox="1">
                <a:spLocks noRot="1" noChangeAspect="1" noMove="1" noResize="1" noEditPoints="1" noAdjustHandles="1" noChangeArrowheads="1" noChangeShapeType="1" noTextEdit="1"/>
              </p:cNvSpPr>
              <p:nvPr/>
            </p:nvSpPr>
            <p:spPr>
              <a:xfrm>
                <a:off x="3570514" y="2832170"/>
                <a:ext cx="5050971" cy="596830"/>
              </a:xfrm>
              <a:prstGeom prst="rect">
                <a:avLst/>
              </a:prstGeom>
              <a:blipFill>
                <a:blip r:embed="rId3"/>
                <a:stretch>
                  <a:fillRect l="-7286" t="-81250" b="-141667"/>
                </a:stretch>
              </a:blipFill>
              <a:ln>
                <a:noFill/>
              </a:ln>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26437CC6-83AF-2F1D-7260-2E845726D6FB}"/>
              </a:ext>
            </a:extLst>
          </p:cNvPr>
          <p:cNvSpPr>
            <a:spLocks noGrp="1"/>
          </p:cNvSpPr>
          <p:nvPr>
            <p:ph type="sldNum" sz="quarter" idx="12"/>
          </p:nvPr>
        </p:nvSpPr>
        <p:spPr/>
        <p:txBody>
          <a:bodyPr/>
          <a:lstStyle/>
          <a:p>
            <a:fld id="{D63B8D7F-266E-41A3-B950-9989D28316EA}" type="slidenum">
              <a:rPr lang="en-CA" smtClean="0"/>
              <a:pPr/>
              <a:t>37</a:t>
            </a:fld>
            <a:endParaRPr lang="en-CA" dirty="0"/>
          </a:p>
        </p:txBody>
      </p:sp>
    </p:spTree>
    <p:extLst>
      <p:ext uri="{BB962C8B-B14F-4D97-AF65-F5344CB8AC3E}">
        <p14:creationId xmlns:p14="http://schemas.microsoft.com/office/powerpoint/2010/main" val="862005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BCD9B-55D8-407B-B590-D865508E537E}"/>
              </a:ext>
            </a:extLst>
          </p:cNvPr>
          <p:cNvSpPr>
            <a:spLocks noGrp="1"/>
          </p:cNvSpPr>
          <p:nvPr>
            <p:ph type="title"/>
          </p:nvPr>
        </p:nvSpPr>
        <p:spPr/>
        <p:txBody>
          <a:bodyPr/>
          <a:lstStyle/>
          <a:p>
            <a:r>
              <a:rPr lang="en-US" dirty="0"/>
              <a:t>Individual donor trajectories</a:t>
            </a:r>
          </a:p>
        </p:txBody>
      </p:sp>
      <p:pic>
        <p:nvPicPr>
          <p:cNvPr id="4" name="Picture 3">
            <a:extLst>
              <a:ext uri="{FF2B5EF4-FFF2-40B4-BE49-F238E27FC236}">
                <a16:creationId xmlns:a16="http://schemas.microsoft.com/office/drawing/2014/main" id="{CED13511-CE0B-4BAE-8125-A177172D40AE}"/>
              </a:ext>
            </a:extLst>
          </p:cNvPr>
          <p:cNvPicPr>
            <a:picLocks noChangeAspect="1"/>
          </p:cNvPicPr>
          <p:nvPr/>
        </p:nvPicPr>
        <p:blipFill>
          <a:blip r:embed="rId3"/>
          <a:stretch>
            <a:fillRect/>
          </a:stretch>
        </p:blipFill>
        <p:spPr>
          <a:xfrm>
            <a:off x="3771128" y="1680043"/>
            <a:ext cx="3806190" cy="1903095"/>
          </a:xfrm>
          <a:prstGeom prst="rect">
            <a:avLst/>
          </a:prstGeom>
        </p:spPr>
      </p:pic>
      <p:pic>
        <p:nvPicPr>
          <p:cNvPr id="5" name="Picture 4">
            <a:extLst>
              <a:ext uri="{FF2B5EF4-FFF2-40B4-BE49-F238E27FC236}">
                <a16:creationId xmlns:a16="http://schemas.microsoft.com/office/drawing/2014/main" id="{8B424ADF-31BC-4BEF-8D63-AAB13EA34444}"/>
              </a:ext>
            </a:extLst>
          </p:cNvPr>
          <p:cNvPicPr>
            <a:picLocks noChangeAspect="1"/>
          </p:cNvPicPr>
          <p:nvPr/>
        </p:nvPicPr>
        <p:blipFill>
          <a:blip r:embed="rId4"/>
          <a:stretch>
            <a:fillRect/>
          </a:stretch>
        </p:blipFill>
        <p:spPr>
          <a:xfrm>
            <a:off x="3771128" y="3686249"/>
            <a:ext cx="3806190" cy="1903095"/>
          </a:xfrm>
          <a:prstGeom prst="rect">
            <a:avLst/>
          </a:prstGeom>
        </p:spPr>
      </p:pic>
      <p:sp>
        <p:nvSpPr>
          <p:cNvPr id="6" name="TextBox 5">
            <a:extLst>
              <a:ext uri="{FF2B5EF4-FFF2-40B4-BE49-F238E27FC236}">
                <a16:creationId xmlns:a16="http://schemas.microsoft.com/office/drawing/2014/main" id="{C06BF6D8-E89E-42F8-87F4-7F0E6249AB3A}"/>
              </a:ext>
            </a:extLst>
          </p:cNvPr>
          <p:cNvSpPr txBox="1"/>
          <p:nvPr/>
        </p:nvSpPr>
        <p:spPr>
          <a:xfrm rot="16200000">
            <a:off x="2742112" y="2419693"/>
            <a:ext cx="1714058" cy="461665"/>
          </a:xfrm>
          <a:prstGeom prst="rect">
            <a:avLst/>
          </a:prstGeom>
          <a:noFill/>
        </p:spPr>
        <p:txBody>
          <a:bodyPr wrap="square" rtlCol="0">
            <a:spAutoFit/>
          </a:bodyPr>
          <a:lstStyle/>
          <a:p>
            <a:pPr algn="ctr"/>
            <a:r>
              <a:rPr lang="en-US" sz="1200" b="1" dirty="0"/>
              <a:t>Probability of outcome</a:t>
            </a:r>
          </a:p>
        </p:txBody>
      </p:sp>
      <p:sp>
        <p:nvSpPr>
          <p:cNvPr id="7" name="TextBox 6">
            <a:extLst>
              <a:ext uri="{FF2B5EF4-FFF2-40B4-BE49-F238E27FC236}">
                <a16:creationId xmlns:a16="http://schemas.microsoft.com/office/drawing/2014/main" id="{FECB5740-6D19-4BC9-BF67-B04D3930D44C}"/>
              </a:ext>
            </a:extLst>
          </p:cNvPr>
          <p:cNvSpPr txBox="1"/>
          <p:nvPr/>
        </p:nvSpPr>
        <p:spPr>
          <a:xfrm rot="16200000">
            <a:off x="2742112" y="4371248"/>
            <a:ext cx="1714058" cy="461665"/>
          </a:xfrm>
          <a:prstGeom prst="rect">
            <a:avLst/>
          </a:prstGeom>
          <a:noFill/>
        </p:spPr>
        <p:txBody>
          <a:bodyPr wrap="square" rtlCol="0">
            <a:spAutoFit/>
          </a:bodyPr>
          <a:lstStyle/>
          <a:p>
            <a:pPr algn="ctr"/>
            <a:r>
              <a:rPr lang="en-US" sz="1200" b="1" dirty="0"/>
              <a:t>Probability of outcome</a:t>
            </a:r>
          </a:p>
        </p:txBody>
      </p:sp>
      <p:sp>
        <p:nvSpPr>
          <p:cNvPr id="8" name="TextBox 7">
            <a:extLst>
              <a:ext uri="{FF2B5EF4-FFF2-40B4-BE49-F238E27FC236}">
                <a16:creationId xmlns:a16="http://schemas.microsoft.com/office/drawing/2014/main" id="{0711C31A-F57B-4BA3-904D-D2AFF90C28B2}"/>
              </a:ext>
            </a:extLst>
          </p:cNvPr>
          <p:cNvSpPr txBox="1"/>
          <p:nvPr/>
        </p:nvSpPr>
        <p:spPr>
          <a:xfrm>
            <a:off x="4647669" y="5474314"/>
            <a:ext cx="1942183" cy="276999"/>
          </a:xfrm>
          <a:prstGeom prst="rect">
            <a:avLst/>
          </a:prstGeom>
          <a:noFill/>
        </p:spPr>
        <p:txBody>
          <a:bodyPr wrap="square" rtlCol="0">
            <a:spAutoFit/>
          </a:bodyPr>
          <a:lstStyle/>
          <a:p>
            <a:pPr algn="ctr"/>
            <a:r>
              <a:rPr lang="en-US" sz="1200" b="1" dirty="0"/>
              <a:t>Days until next attempt</a:t>
            </a:r>
          </a:p>
        </p:txBody>
      </p:sp>
      <p:sp>
        <p:nvSpPr>
          <p:cNvPr id="9" name="TextBox 8">
            <a:extLst>
              <a:ext uri="{FF2B5EF4-FFF2-40B4-BE49-F238E27FC236}">
                <a16:creationId xmlns:a16="http://schemas.microsoft.com/office/drawing/2014/main" id="{E5D30849-B503-4DA1-8BF4-C84E55D2B5AB}"/>
              </a:ext>
            </a:extLst>
          </p:cNvPr>
          <p:cNvSpPr txBox="1"/>
          <p:nvPr/>
        </p:nvSpPr>
        <p:spPr>
          <a:xfrm>
            <a:off x="4647668" y="3480027"/>
            <a:ext cx="1942183" cy="276999"/>
          </a:xfrm>
          <a:prstGeom prst="rect">
            <a:avLst/>
          </a:prstGeom>
          <a:noFill/>
        </p:spPr>
        <p:txBody>
          <a:bodyPr wrap="square" rtlCol="0">
            <a:spAutoFit/>
          </a:bodyPr>
          <a:lstStyle/>
          <a:p>
            <a:pPr algn="ctr"/>
            <a:r>
              <a:rPr lang="en-US" sz="1200" b="1" dirty="0"/>
              <a:t>Days until next attempt</a:t>
            </a:r>
          </a:p>
        </p:txBody>
      </p:sp>
      <p:sp>
        <p:nvSpPr>
          <p:cNvPr id="10" name="Rectangle 9">
            <a:extLst>
              <a:ext uri="{FF2B5EF4-FFF2-40B4-BE49-F238E27FC236}">
                <a16:creationId xmlns:a16="http://schemas.microsoft.com/office/drawing/2014/main" id="{1D95065F-EFA9-4450-8A0A-B556C35208E5}"/>
              </a:ext>
            </a:extLst>
          </p:cNvPr>
          <p:cNvSpPr/>
          <p:nvPr/>
        </p:nvSpPr>
        <p:spPr>
          <a:xfrm>
            <a:off x="7634714" y="3899315"/>
            <a:ext cx="274320" cy="205740"/>
          </a:xfrm>
          <a:prstGeom prst="rect">
            <a:avLst/>
          </a:prstGeom>
          <a:solidFill>
            <a:srgbClr val="00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83B4B37E-9C1B-4518-B076-A88294054C27}"/>
              </a:ext>
            </a:extLst>
          </p:cNvPr>
          <p:cNvSpPr/>
          <p:nvPr/>
        </p:nvSpPr>
        <p:spPr>
          <a:xfrm>
            <a:off x="7634714" y="4268647"/>
            <a:ext cx="274320" cy="205740"/>
          </a:xfrm>
          <a:prstGeom prst="rect">
            <a:avLst/>
          </a:prstGeom>
          <a:solidFill>
            <a:srgbClr val="FBD80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5E01855-EBE3-4F37-B2CF-A4678414A588}"/>
              </a:ext>
            </a:extLst>
          </p:cNvPr>
          <p:cNvSpPr/>
          <p:nvPr/>
        </p:nvSpPr>
        <p:spPr>
          <a:xfrm>
            <a:off x="7634714" y="4634694"/>
            <a:ext cx="274320" cy="205740"/>
          </a:xfrm>
          <a:prstGeom prst="rect">
            <a:avLst/>
          </a:prstGeom>
          <a:solidFill>
            <a:srgbClr val="FF900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27B7C10-44A2-4076-9841-E92C65706DC9}"/>
              </a:ext>
            </a:extLst>
          </p:cNvPr>
          <p:cNvSpPr/>
          <p:nvPr/>
        </p:nvSpPr>
        <p:spPr>
          <a:xfrm>
            <a:off x="7634714" y="5000741"/>
            <a:ext cx="274320" cy="20574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8F15DE08-B4D7-41B1-A458-7458F9C00013}"/>
              </a:ext>
            </a:extLst>
          </p:cNvPr>
          <p:cNvSpPr txBox="1"/>
          <p:nvPr/>
        </p:nvSpPr>
        <p:spPr>
          <a:xfrm>
            <a:off x="7909034" y="3832908"/>
            <a:ext cx="2463164" cy="338554"/>
          </a:xfrm>
          <a:prstGeom prst="rect">
            <a:avLst/>
          </a:prstGeom>
          <a:noFill/>
        </p:spPr>
        <p:txBody>
          <a:bodyPr wrap="square" rtlCol="0">
            <a:spAutoFit/>
          </a:bodyPr>
          <a:lstStyle/>
          <a:p>
            <a:r>
              <a:rPr lang="en-US" sz="1600" dirty="0"/>
              <a:t>No adverse event</a:t>
            </a:r>
          </a:p>
        </p:txBody>
      </p:sp>
      <p:sp>
        <p:nvSpPr>
          <p:cNvPr id="15" name="TextBox 14">
            <a:extLst>
              <a:ext uri="{FF2B5EF4-FFF2-40B4-BE49-F238E27FC236}">
                <a16:creationId xmlns:a16="http://schemas.microsoft.com/office/drawing/2014/main" id="{AA33DC4F-B53D-49E8-9272-2837BD0BCED4}"/>
              </a:ext>
            </a:extLst>
          </p:cNvPr>
          <p:cNvSpPr txBox="1"/>
          <p:nvPr/>
        </p:nvSpPr>
        <p:spPr>
          <a:xfrm>
            <a:off x="7909034" y="4202240"/>
            <a:ext cx="2736331" cy="338554"/>
          </a:xfrm>
          <a:prstGeom prst="rect">
            <a:avLst/>
          </a:prstGeom>
          <a:noFill/>
        </p:spPr>
        <p:txBody>
          <a:bodyPr wrap="square" rtlCol="0">
            <a:spAutoFit/>
          </a:bodyPr>
          <a:lstStyle/>
          <a:p>
            <a:r>
              <a:rPr lang="en-US" sz="1600" dirty="0"/>
              <a:t>Hemoglobin deferral</a:t>
            </a:r>
          </a:p>
        </p:txBody>
      </p:sp>
      <p:sp>
        <p:nvSpPr>
          <p:cNvPr id="16" name="TextBox 15">
            <a:extLst>
              <a:ext uri="{FF2B5EF4-FFF2-40B4-BE49-F238E27FC236}">
                <a16:creationId xmlns:a16="http://schemas.microsoft.com/office/drawing/2014/main" id="{7D466104-6CE4-45B8-A84A-D21A0F357631}"/>
              </a:ext>
            </a:extLst>
          </p:cNvPr>
          <p:cNvSpPr txBox="1"/>
          <p:nvPr/>
        </p:nvSpPr>
        <p:spPr>
          <a:xfrm>
            <a:off x="7909034" y="4568287"/>
            <a:ext cx="2736330" cy="338554"/>
          </a:xfrm>
          <a:prstGeom prst="rect">
            <a:avLst/>
          </a:prstGeom>
          <a:noFill/>
        </p:spPr>
        <p:txBody>
          <a:bodyPr wrap="square" rtlCol="0">
            <a:spAutoFit/>
          </a:bodyPr>
          <a:lstStyle/>
          <a:p>
            <a:r>
              <a:rPr lang="en-US" sz="1600" dirty="0"/>
              <a:t>Low iron donation</a:t>
            </a:r>
          </a:p>
        </p:txBody>
      </p:sp>
      <p:sp>
        <p:nvSpPr>
          <p:cNvPr id="17" name="TextBox 16">
            <a:extLst>
              <a:ext uri="{FF2B5EF4-FFF2-40B4-BE49-F238E27FC236}">
                <a16:creationId xmlns:a16="http://schemas.microsoft.com/office/drawing/2014/main" id="{1158EE3B-5898-45A1-98A6-6E500DF2284D}"/>
              </a:ext>
            </a:extLst>
          </p:cNvPr>
          <p:cNvSpPr txBox="1"/>
          <p:nvPr/>
        </p:nvSpPr>
        <p:spPr>
          <a:xfrm>
            <a:off x="7909034" y="4934334"/>
            <a:ext cx="2632404" cy="338554"/>
          </a:xfrm>
          <a:prstGeom prst="rect">
            <a:avLst/>
          </a:prstGeom>
          <a:noFill/>
        </p:spPr>
        <p:txBody>
          <a:bodyPr wrap="square" rtlCol="0">
            <a:spAutoFit/>
          </a:bodyPr>
          <a:lstStyle/>
          <a:p>
            <a:r>
              <a:rPr lang="en-US" sz="1600" dirty="0"/>
              <a:t>Absent iron donation</a:t>
            </a:r>
          </a:p>
        </p:txBody>
      </p:sp>
      <p:sp>
        <p:nvSpPr>
          <p:cNvPr id="18" name="TextBox 17">
            <a:extLst>
              <a:ext uri="{FF2B5EF4-FFF2-40B4-BE49-F238E27FC236}">
                <a16:creationId xmlns:a16="http://schemas.microsoft.com/office/drawing/2014/main" id="{2F4400C1-8B85-49DE-968C-A31E397B7854}"/>
              </a:ext>
            </a:extLst>
          </p:cNvPr>
          <p:cNvSpPr txBox="1"/>
          <p:nvPr/>
        </p:nvSpPr>
        <p:spPr>
          <a:xfrm>
            <a:off x="2460844" y="2414621"/>
            <a:ext cx="1333500" cy="369332"/>
          </a:xfrm>
          <a:prstGeom prst="rect">
            <a:avLst/>
          </a:prstGeom>
          <a:noFill/>
        </p:spPr>
        <p:txBody>
          <a:bodyPr wrap="square" rtlCol="0">
            <a:spAutoFit/>
          </a:bodyPr>
          <a:lstStyle/>
          <a:p>
            <a:r>
              <a:rPr lang="en-US" dirty="0"/>
              <a:t>Donor 1</a:t>
            </a:r>
          </a:p>
        </p:txBody>
      </p:sp>
      <p:sp>
        <p:nvSpPr>
          <p:cNvPr id="19" name="TextBox 18">
            <a:extLst>
              <a:ext uri="{FF2B5EF4-FFF2-40B4-BE49-F238E27FC236}">
                <a16:creationId xmlns:a16="http://schemas.microsoft.com/office/drawing/2014/main" id="{F1D658C5-16B3-4A88-BC71-29DF0ABAC814}"/>
              </a:ext>
            </a:extLst>
          </p:cNvPr>
          <p:cNvSpPr txBox="1"/>
          <p:nvPr/>
        </p:nvSpPr>
        <p:spPr>
          <a:xfrm>
            <a:off x="2460844" y="4465067"/>
            <a:ext cx="1333500" cy="369332"/>
          </a:xfrm>
          <a:prstGeom prst="rect">
            <a:avLst/>
          </a:prstGeom>
          <a:noFill/>
        </p:spPr>
        <p:txBody>
          <a:bodyPr wrap="square" rtlCol="0">
            <a:spAutoFit/>
          </a:bodyPr>
          <a:lstStyle/>
          <a:p>
            <a:r>
              <a:rPr lang="en-US" dirty="0"/>
              <a:t>Donor 2</a:t>
            </a:r>
          </a:p>
        </p:txBody>
      </p:sp>
      <p:sp>
        <p:nvSpPr>
          <p:cNvPr id="3" name="Slide Number Placeholder 2">
            <a:extLst>
              <a:ext uri="{FF2B5EF4-FFF2-40B4-BE49-F238E27FC236}">
                <a16:creationId xmlns:a16="http://schemas.microsoft.com/office/drawing/2014/main" id="{5DC75C7F-BFCF-80A4-D8A7-9D8397CF9C33}"/>
              </a:ext>
            </a:extLst>
          </p:cNvPr>
          <p:cNvSpPr>
            <a:spLocks noGrp="1"/>
          </p:cNvSpPr>
          <p:nvPr>
            <p:ph type="sldNum" sz="quarter" idx="12"/>
          </p:nvPr>
        </p:nvSpPr>
        <p:spPr/>
        <p:txBody>
          <a:bodyPr/>
          <a:lstStyle/>
          <a:p>
            <a:fld id="{D63B8D7F-266E-41A3-B950-9989D28316EA}" type="slidenum">
              <a:rPr lang="en-CA" smtClean="0"/>
              <a:pPr/>
              <a:t>38</a:t>
            </a:fld>
            <a:endParaRPr lang="en-CA" dirty="0"/>
          </a:p>
        </p:txBody>
      </p:sp>
    </p:spTree>
    <p:extLst>
      <p:ext uri="{BB962C8B-B14F-4D97-AF65-F5344CB8AC3E}">
        <p14:creationId xmlns:p14="http://schemas.microsoft.com/office/powerpoint/2010/main" val="49196765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DF2CF75-A253-1DE0-973E-E15924F22552}"/>
              </a:ext>
            </a:extLst>
          </p:cNvPr>
          <p:cNvSpPr/>
          <p:nvPr/>
        </p:nvSpPr>
        <p:spPr>
          <a:xfrm>
            <a:off x="2618925" y="6195235"/>
            <a:ext cx="7693840" cy="5275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48D52C4A-5701-4A43-AEAF-2441FA5118DD}"/>
              </a:ext>
            </a:extLst>
          </p:cNvPr>
          <p:cNvPicPr>
            <a:picLocks noChangeAspect="1"/>
          </p:cNvPicPr>
          <p:nvPr/>
        </p:nvPicPr>
        <p:blipFill rotWithShape="1">
          <a:blip r:embed="rId3"/>
          <a:srcRect t="8259" b="50000"/>
          <a:stretch/>
        </p:blipFill>
        <p:spPr>
          <a:xfrm>
            <a:off x="2051538" y="1328059"/>
            <a:ext cx="8226439" cy="4701672"/>
          </a:xfrm>
          <a:prstGeom prst="rect">
            <a:avLst/>
          </a:prstGeom>
        </p:spPr>
      </p:pic>
      <p:sp>
        <p:nvSpPr>
          <p:cNvPr id="2" name="Title 1">
            <a:extLst>
              <a:ext uri="{FF2B5EF4-FFF2-40B4-BE49-F238E27FC236}">
                <a16:creationId xmlns:a16="http://schemas.microsoft.com/office/drawing/2014/main" id="{67C30548-EC25-4E47-B5B7-B045A9ED0965}"/>
              </a:ext>
            </a:extLst>
          </p:cNvPr>
          <p:cNvSpPr>
            <a:spLocks noGrp="1"/>
          </p:cNvSpPr>
          <p:nvPr>
            <p:ph type="title"/>
          </p:nvPr>
        </p:nvSpPr>
        <p:spPr>
          <a:xfrm>
            <a:off x="838200" y="365126"/>
            <a:ext cx="10515600" cy="976926"/>
          </a:xfrm>
        </p:spPr>
        <p:txBody>
          <a:bodyPr/>
          <a:lstStyle/>
          <a:p>
            <a:r>
              <a:rPr lang="en-US" dirty="0"/>
              <a:t>Individual trajectories highly variable</a:t>
            </a:r>
          </a:p>
        </p:txBody>
      </p:sp>
      <p:sp>
        <p:nvSpPr>
          <p:cNvPr id="4" name="Rectangle 3">
            <a:extLst>
              <a:ext uri="{FF2B5EF4-FFF2-40B4-BE49-F238E27FC236}">
                <a16:creationId xmlns:a16="http://schemas.microsoft.com/office/drawing/2014/main" id="{43F64B00-832D-4949-8E4C-5E31F0A3CEA4}"/>
              </a:ext>
            </a:extLst>
          </p:cNvPr>
          <p:cNvSpPr/>
          <p:nvPr/>
        </p:nvSpPr>
        <p:spPr>
          <a:xfrm>
            <a:off x="2693329" y="6326737"/>
            <a:ext cx="324000" cy="283943"/>
          </a:xfrm>
          <a:prstGeom prst="rect">
            <a:avLst/>
          </a:prstGeom>
          <a:solidFill>
            <a:srgbClr val="00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2464054E-D3D4-461A-B622-2C3FB2148422}"/>
              </a:ext>
            </a:extLst>
          </p:cNvPr>
          <p:cNvSpPr/>
          <p:nvPr/>
        </p:nvSpPr>
        <p:spPr>
          <a:xfrm>
            <a:off x="4411438" y="6303891"/>
            <a:ext cx="324000" cy="324000"/>
          </a:xfrm>
          <a:prstGeom prst="rect">
            <a:avLst/>
          </a:prstGeom>
          <a:solidFill>
            <a:srgbClr val="FBD80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F5A680E-E009-462C-8C56-0644C71BFAC6}"/>
              </a:ext>
            </a:extLst>
          </p:cNvPr>
          <p:cNvSpPr/>
          <p:nvPr/>
        </p:nvSpPr>
        <p:spPr>
          <a:xfrm>
            <a:off x="6487608" y="6303891"/>
            <a:ext cx="324000" cy="324000"/>
          </a:xfrm>
          <a:prstGeom prst="rect">
            <a:avLst/>
          </a:prstGeom>
          <a:solidFill>
            <a:srgbClr val="FF900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83EB1A18-E93D-48D4-AA92-72E87363247E}"/>
              </a:ext>
            </a:extLst>
          </p:cNvPr>
          <p:cNvSpPr/>
          <p:nvPr/>
        </p:nvSpPr>
        <p:spPr>
          <a:xfrm>
            <a:off x="8274034" y="6303891"/>
            <a:ext cx="324000" cy="3240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9B5D3B41-F477-4A10-8268-9818FD5396CA}"/>
              </a:ext>
            </a:extLst>
          </p:cNvPr>
          <p:cNvSpPr txBox="1"/>
          <p:nvPr/>
        </p:nvSpPr>
        <p:spPr>
          <a:xfrm>
            <a:off x="2988324" y="6302903"/>
            <a:ext cx="1469402" cy="307777"/>
          </a:xfrm>
          <a:prstGeom prst="rect">
            <a:avLst/>
          </a:prstGeom>
          <a:noFill/>
        </p:spPr>
        <p:txBody>
          <a:bodyPr wrap="square" rtlCol="0">
            <a:spAutoFit/>
          </a:bodyPr>
          <a:lstStyle/>
          <a:p>
            <a:r>
              <a:rPr lang="en-US" sz="1400" dirty="0"/>
              <a:t>No adverse event</a:t>
            </a:r>
          </a:p>
        </p:txBody>
      </p:sp>
      <p:sp>
        <p:nvSpPr>
          <p:cNvPr id="9" name="TextBox 8">
            <a:extLst>
              <a:ext uri="{FF2B5EF4-FFF2-40B4-BE49-F238E27FC236}">
                <a16:creationId xmlns:a16="http://schemas.microsoft.com/office/drawing/2014/main" id="{FF553BF8-CA08-4202-9936-D5409B336AFD}"/>
              </a:ext>
            </a:extLst>
          </p:cNvPr>
          <p:cNvSpPr txBox="1"/>
          <p:nvPr/>
        </p:nvSpPr>
        <p:spPr>
          <a:xfrm>
            <a:off x="4723716" y="6303891"/>
            <a:ext cx="1756117" cy="307777"/>
          </a:xfrm>
          <a:prstGeom prst="rect">
            <a:avLst/>
          </a:prstGeom>
          <a:noFill/>
        </p:spPr>
        <p:txBody>
          <a:bodyPr wrap="square" rtlCol="0">
            <a:spAutoFit/>
          </a:bodyPr>
          <a:lstStyle/>
          <a:p>
            <a:r>
              <a:rPr lang="en-US" sz="1400" dirty="0"/>
              <a:t>Hemoglobin deferral</a:t>
            </a:r>
          </a:p>
        </p:txBody>
      </p:sp>
      <p:sp>
        <p:nvSpPr>
          <p:cNvPr id="10" name="TextBox 9">
            <a:extLst>
              <a:ext uri="{FF2B5EF4-FFF2-40B4-BE49-F238E27FC236}">
                <a16:creationId xmlns:a16="http://schemas.microsoft.com/office/drawing/2014/main" id="{6A9C8B28-D022-46DA-A740-F9F969881987}"/>
              </a:ext>
            </a:extLst>
          </p:cNvPr>
          <p:cNvSpPr txBox="1"/>
          <p:nvPr/>
        </p:nvSpPr>
        <p:spPr>
          <a:xfrm>
            <a:off x="6779453" y="6303891"/>
            <a:ext cx="1526736" cy="307777"/>
          </a:xfrm>
          <a:prstGeom prst="rect">
            <a:avLst/>
          </a:prstGeom>
          <a:noFill/>
        </p:spPr>
        <p:txBody>
          <a:bodyPr wrap="square" rtlCol="0">
            <a:spAutoFit/>
          </a:bodyPr>
          <a:lstStyle/>
          <a:p>
            <a:r>
              <a:rPr lang="en-US" sz="1400" dirty="0"/>
              <a:t>Low iron donation</a:t>
            </a:r>
          </a:p>
        </p:txBody>
      </p:sp>
      <p:sp>
        <p:nvSpPr>
          <p:cNvPr id="11" name="TextBox 10">
            <a:extLst>
              <a:ext uri="{FF2B5EF4-FFF2-40B4-BE49-F238E27FC236}">
                <a16:creationId xmlns:a16="http://schemas.microsoft.com/office/drawing/2014/main" id="{07EB62C0-3E81-4C54-A9CF-BCBB2AA3BF92}"/>
              </a:ext>
            </a:extLst>
          </p:cNvPr>
          <p:cNvSpPr txBox="1"/>
          <p:nvPr/>
        </p:nvSpPr>
        <p:spPr>
          <a:xfrm>
            <a:off x="8560535" y="6320114"/>
            <a:ext cx="1756117" cy="307777"/>
          </a:xfrm>
          <a:prstGeom prst="rect">
            <a:avLst/>
          </a:prstGeom>
          <a:noFill/>
        </p:spPr>
        <p:txBody>
          <a:bodyPr wrap="square" rtlCol="0">
            <a:spAutoFit/>
          </a:bodyPr>
          <a:lstStyle/>
          <a:p>
            <a:r>
              <a:rPr lang="en-US" sz="1400" dirty="0"/>
              <a:t>Absent iron donation</a:t>
            </a:r>
          </a:p>
        </p:txBody>
      </p:sp>
      <p:sp>
        <p:nvSpPr>
          <p:cNvPr id="13" name="Slide Number Placeholder 12">
            <a:extLst>
              <a:ext uri="{FF2B5EF4-FFF2-40B4-BE49-F238E27FC236}">
                <a16:creationId xmlns:a16="http://schemas.microsoft.com/office/drawing/2014/main" id="{73A1A435-4B2F-BC1D-9875-8A4CFBE88DC1}"/>
              </a:ext>
            </a:extLst>
          </p:cNvPr>
          <p:cNvSpPr>
            <a:spLocks noGrp="1"/>
          </p:cNvSpPr>
          <p:nvPr>
            <p:ph type="sldNum" sz="quarter" idx="12"/>
          </p:nvPr>
        </p:nvSpPr>
        <p:spPr>
          <a:xfrm>
            <a:off x="11268719" y="6327393"/>
            <a:ext cx="656303" cy="365125"/>
          </a:xfrm>
        </p:spPr>
        <p:txBody>
          <a:bodyPr/>
          <a:lstStyle/>
          <a:p>
            <a:fld id="{D63B8D7F-266E-41A3-B950-9989D28316EA}" type="slidenum">
              <a:rPr lang="en-CA" smtClean="0"/>
              <a:pPr/>
              <a:t>39</a:t>
            </a:fld>
            <a:endParaRPr lang="en-CA" dirty="0"/>
          </a:p>
        </p:txBody>
      </p:sp>
    </p:spTree>
    <p:extLst>
      <p:ext uri="{BB962C8B-B14F-4D97-AF65-F5344CB8AC3E}">
        <p14:creationId xmlns:p14="http://schemas.microsoft.com/office/powerpoint/2010/main" val="33371415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Content Placeholder 2">
            <a:extLst>
              <a:ext uri="{FF2B5EF4-FFF2-40B4-BE49-F238E27FC236}">
                <a16:creationId xmlns:a16="http://schemas.microsoft.com/office/drawing/2014/main" id="{FF9BF8A7-D899-4DE8-88DA-C6B625FD3406}"/>
              </a:ext>
            </a:extLst>
          </p:cNvPr>
          <p:cNvSpPr txBox="1">
            <a:spLocks/>
          </p:cNvSpPr>
          <p:nvPr/>
        </p:nvSpPr>
        <p:spPr>
          <a:xfrm>
            <a:off x="1274239" y="1211579"/>
            <a:ext cx="10198291" cy="5284913"/>
          </a:xfrm>
          <a:prstGeom prst="rect">
            <a:avLst/>
          </a:prstGeom>
        </p:spPr>
        <p:txBody>
          <a:bodyPr vert="horz" lIns="0" tIns="45720" rIns="0" bIns="45720" rtlCol="0">
            <a:normAutofit/>
          </a:bodyPr>
          <a:lstStyle>
            <a:lvl1pPr marL="342900" indent="-342900" algn="l" defTabSz="457200" rtl="0" eaLnBrk="1" fontAlgn="base" hangingPunct="1">
              <a:spcBef>
                <a:spcPct val="20000"/>
              </a:spcBef>
              <a:spcAft>
                <a:spcPct val="0"/>
              </a:spcAft>
              <a:buClr>
                <a:schemeClr val="bg2"/>
              </a:buClr>
              <a:buFont typeface="Wingdings" charset="0"/>
              <a:defRPr kern="1200" spc="20">
                <a:solidFill>
                  <a:schemeClr val="tx1"/>
                </a:solidFill>
                <a:latin typeface="Arial"/>
                <a:ea typeface="ＭＳ Ｐゴシック" charset="0"/>
                <a:cs typeface="ＭＳ Ｐゴシック" charset="0"/>
              </a:defRPr>
            </a:lvl1pPr>
            <a:lvl2pPr marL="288925" indent="-288925" algn="l" defTabSz="457200" rtl="0" eaLnBrk="1" fontAlgn="base" hangingPunct="1">
              <a:spcBef>
                <a:spcPct val="20000"/>
              </a:spcBef>
              <a:spcAft>
                <a:spcPct val="0"/>
              </a:spcAft>
              <a:buClr>
                <a:schemeClr val="bg2"/>
              </a:buClr>
              <a:buFont typeface="Wingdings" charset="0"/>
              <a:buChar char="§"/>
              <a:defRPr kern="1200">
                <a:solidFill>
                  <a:srgbClr val="595959"/>
                </a:solidFill>
                <a:latin typeface="Arial"/>
                <a:ea typeface="ＭＳ Ｐゴシック" charset="0"/>
                <a:cs typeface="+mn-cs"/>
              </a:defRPr>
            </a:lvl2pPr>
            <a:lvl3pPr marL="569913" indent="-225425" algn="l" defTabSz="457200" rtl="0" eaLnBrk="1" fontAlgn="base" hangingPunct="1">
              <a:spcBef>
                <a:spcPct val="20000"/>
              </a:spcBef>
              <a:spcAft>
                <a:spcPct val="0"/>
              </a:spcAft>
              <a:buClr>
                <a:schemeClr val="bg2"/>
              </a:buClr>
              <a:buSzPct val="102000"/>
              <a:buFont typeface="Source Sans Pro" charset="0"/>
              <a:buChar char="›"/>
              <a:defRPr kern="1200">
                <a:solidFill>
                  <a:srgbClr val="595959"/>
                </a:solidFill>
                <a:latin typeface="Arial"/>
                <a:ea typeface="ＭＳ Ｐゴシック" charset="0"/>
                <a:cs typeface="+mn-cs"/>
              </a:defRPr>
            </a:lvl3pPr>
            <a:lvl4pPr marL="914400" indent="-227013" algn="l" defTabSz="457200" rtl="0" eaLnBrk="1" fontAlgn="base" hangingPunct="1">
              <a:spcBef>
                <a:spcPct val="20000"/>
              </a:spcBef>
              <a:spcAft>
                <a:spcPct val="0"/>
              </a:spcAft>
              <a:buClr>
                <a:schemeClr val="bg2"/>
              </a:buClr>
              <a:buFont typeface="Arial" charset="0"/>
              <a:buChar char="•"/>
              <a:defRPr kern="1200">
                <a:solidFill>
                  <a:srgbClr val="595959"/>
                </a:solidFill>
                <a:latin typeface="Arial"/>
                <a:ea typeface="ＭＳ Ｐゴシック" charset="0"/>
                <a:cs typeface="+mn-cs"/>
              </a:defRPr>
            </a:lvl4pPr>
            <a:lvl5pPr marL="1258888" indent="-227013" algn="l" defTabSz="457200" rtl="0" eaLnBrk="1" fontAlgn="base" hangingPunct="1">
              <a:spcBef>
                <a:spcPct val="20000"/>
              </a:spcBef>
              <a:spcAft>
                <a:spcPct val="0"/>
              </a:spcAft>
              <a:buClr>
                <a:schemeClr val="bg2"/>
              </a:buClr>
              <a:buFont typeface="Source Sans Pro" charset="0"/>
              <a:buChar char="–"/>
              <a:defRPr kern="1200">
                <a:solidFill>
                  <a:srgbClr val="595959"/>
                </a:solidFill>
                <a:latin typeface="Arial"/>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b="1" dirty="0"/>
              <a:t>(1) Predict:</a:t>
            </a:r>
          </a:p>
          <a:p>
            <a:endParaRPr lang="en-US" b="1" dirty="0"/>
          </a:p>
          <a:p>
            <a:endParaRPr lang="en-US" b="1" dirty="0"/>
          </a:p>
          <a:p>
            <a:endParaRPr lang="en-US" b="1" dirty="0"/>
          </a:p>
          <a:p>
            <a:endParaRPr lang="en-US" b="1" dirty="0"/>
          </a:p>
          <a:p>
            <a:endParaRPr lang="en-US" b="1" dirty="0"/>
          </a:p>
          <a:p>
            <a:endParaRPr lang="en-US" b="1" dirty="0"/>
          </a:p>
          <a:p>
            <a:endParaRPr lang="en-US" b="1" dirty="0"/>
          </a:p>
          <a:p>
            <a:endParaRPr lang="en-US" b="1" dirty="0"/>
          </a:p>
          <a:p>
            <a:endParaRPr lang="en-US" b="1" dirty="0"/>
          </a:p>
          <a:p>
            <a:r>
              <a:rPr lang="en-US" b="1" dirty="0"/>
              <a:t>(2) Enroll:</a:t>
            </a:r>
            <a:r>
              <a:rPr lang="en-US" dirty="0"/>
              <a:t> The highest-risk patients will be enrolled in a new AKI survivors’ clinic</a:t>
            </a:r>
          </a:p>
          <a:p>
            <a:endParaRPr lang="en-US" dirty="0"/>
          </a:p>
        </p:txBody>
      </p:sp>
      <p:sp>
        <p:nvSpPr>
          <p:cNvPr id="2" name="Title 1">
            <a:extLst>
              <a:ext uri="{FF2B5EF4-FFF2-40B4-BE49-F238E27FC236}">
                <a16:creationId xmlns:a16="http://schemas.microsoft.com/office/drawing/2014/main" id="{B3BE286B-995E-4447-8054-C35271A74BC9}"/>
              </a:ext>
            </a:extLst>
          </p:cNvPr>
          <p:cNvSpPr>
            <a:spLocks noGrp="1"/>
          </p:cNvSpPr>
          <p:nvPr>
            <p:ph type="title"/>
          </p:nvPr>
        </p:nvSpPr>
        <p:spPr/>
        <p:txBody>
          <a:bodyPr/>
          <a:lstStyle/>
          <a:p>
            <a:r>
              <a:rPr lang="en-US" dirty="0">
                <a:solidFill>
                  <a:srgbClr val="FF0000"/>
                </a:solidFill>
              </a:rPr>
              <a:t>Case study prediction task</a:t>
            </a:r>
          </a:p>
        </p:txBody>
      </p:sp>
      <p:sp>
        <p:nvSpPr>
          <p:cNvPr id="3" name="TextBox 2">
            <a:extLst>
              <a:ext uri="{FF2B5EF4-FFF2-40B4-BE49-F238E27FC236}">
                <a16:creationId xmlns:a16="http://schemas.microsoft.com/office/drawing/2014/main" id="{4E7C58F7-680A-470D-A5EC-23838845E9CA}"/>
              </a:ext>
            </a:extLst>
          </p:cNvPr>
          <p:cNvSpPr txBox="1"/>
          <p:nvPr/>
        </p:nvSpPr>
        <p:spPr>
          <a:xfrm>
            <a:off x="719470" y="5646421"/>
            <a:ext cx="7310253" cy="378877"/>
          </a:xfrm>
          <a:prstGeom prst="rect">
            <a:avLst/>
          </a:prstGeom>
          <a:noFill/>
        </p:spPr>
        <p:txBody>
          <a:bodyPr wrap="square" rtlCol="0">
            <a:spAutoFit/>
          </a:bodyPr>
          <a:lstStyle/>
          <a:p>
            <a:r>
              <a:rPr lang="en-US" dirty="0"/>
              <a:t>AKI = acute kidney injury; CKD = chronic kidney disease</a:t>
            </a:r>
          </a:p>
        </p:txBody>
      </p:sp>
      <p:sp>
        <p:nvSpPr>
          <p:cNvPr id="12" name="Rectangle 11">
            <a:extLst>
              <a:ext uri="{FF2B5EF4-FFF2-40B4-BE49-F238E27FC236}">
                <a16:creationId xmlns:a16="http://schemas.microsoft.com/office/drawing/2014/main" id="{5B749870-83DA-19BF-DCE4-4A5C5557F7A0}"/>
              </a:ext>
            </a:extLst>
          </p:cNvPr>
          <p:cNvSpPr/>
          <p:nvPr/>
        </p:nvSpPr>
        <p:spPr>
          <a:xfrm>
            <a:off x="1265035" y="2078680"/>
            <a:ext cx="9303660" cy="372979"/>
          </a:xfrm>
          <a:prstGeom prst="rect">
            <a:avLst/>
          </a:prstGeom>
          <a:solidFill>
            <a:srgbClr val="5F574F"/>
          </a:solidFill>
          <a:ln w="25400" cap="flat" cmpd="sng" algn="ctr">
            <a:solidFill>
              <a:srgbClr val="5F574F">
                <a:shade val="50000"/>
              </a:srgbClr>
            </a:solidFill>
            <a:prstDash val="solid"/>
          </a:ln>
          <a:effectLst/>
        </p:spPr>
        <p:txBody>
          <a:bodyPr rtlCol="0" anchor="ctr"/>
          <a:lstStyle/>
          <a:p>
            <a:pPr algn="ctr">
              <a:defRPr/>
            </a:pPr>
            <a:endParaRPr lang="en-US" sz="1450" kern="0">
              <a:solidFill>
                <a:srgbClr val="FFFFFF"/>
              </a:solidFill>
              <a:latin typeface="Arial"/>
              <a:sym typeface="Arial"/>
            </a:endParaRPr>
          </a:p>
        </p:txBody>
      </p:sp>
      <p:sp>
        <p:nvSpPr>
          <p:cNvPr id="20" name="Rectangle 19">
            <a:extLst>
              <a:ext uri="{FF2B5EF4-FFF2-40B4-BE49-F238E27FC236}">
                <a16:creationId xmlns:a16="http://schemas.microsoft.com/office/drawing/2014/main" id="{E85E9C68-EBDE-3863-6CC6-8714D7D5B267}"/>
              </a:ext>
            </a:extLst>
          </p:cNvPr>
          <p:cNvSpPr/>
          <p:nvPr/>
        </p:nvSpPr>
        <p:spPr>
          <a:xfrm>
            <a:off x="1274238" y="2063342"/>
            <a:ext cx="1630341" cy="395282"/>
          </a:xfrm>
          <a:prstGeom prst="rect">
            <a:avLst/>
          </a:prstGeom>
          <a:solidFill>
            <a:srgbClr val="53284F"/>
          </a:solidFill>
          <a:ln w="25400" cap="flat"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50" b="1" i="0" u="none" strike="noStrike" kern="0" cap="none" spc="0" normalizeH="0" baseline="0" noProof="0" dirty="0">
                <a:ln>
                  <a:noFill/>
                </a:ln>
                <a:solidFill>
                  <a:srgbClr val="FFFFFF"/>
                </a:solidFill>
                <a:effectLst/>
                <a:uLnTx/>
                <a:uFillTx/>
                <a:latin typeface="Arial"/>
                <a:sym typeface="Arial"/>
              </a:rPr>
              <a:t>Inpatient stay</a:t>
            </a:r>
          </a:p>
        </p:txBody>
      </p:sp>
      <p:sp>
        <p:nvSpPr>
          <p:cNvPr id="23" name="Rectangle 22">
            <a:extLst>
              <a:ext uri="{FF2B5EF4-FFF2-40B4-BE49-F238E27FC236}">
                <a16:creationId xmlns:a16="http://schemas.microsoft.com/office/drawing/2014/main" id="{83273FAF-EFB2-D5C5-A7C0-25BED66162E7}"/>
              </a:ext>
            </a:extLst>
          </p:cNvPr>
          <p:cNvSpPr/>
          <p:nvPr/>
        </p:nvSpPr>
        <p:spPr>
          <a:xfrm>
            <a:off x="4240084" y="2063341"/>
            <a:ext cx="6328611" cy="372980"/>
          </a:xfrm>
          <a:prstGeom prst="rect">
            <a:avLst/>
          </a:prstGeom>
          <a:solidFill>
            <a:srgbClr val="175E54"/>
          </a:solidFill>
          <a:ln w="25400" cap="flat"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50" b="1" i="0" u="none" strike="noStrike" kern="0" cap="none" spc="0" normalizeH="0" baseline="0" noProof="0" dirty="0">
                <a:ln>
                  <a:noFill/>
                </a:ln>
                <a:solidFill>
                  <a:srgbClr val="FFFFFF"/>
                </a:solidFill>
                <a:effectLst/>
                <a:uLnTx/>
                <a:uFillTx/>
                <a:latin typeface="Arial"/>
                <a:sym typeface="Arial"/>
              </a:rPr>
              <a:t>3 – 12 months after discharge</a:t>
            </a:r>
          </a:p>
        </p:txBody>
      </p:sp>
      <p:sp>
        <p:nvSpPr>
          <p:cNvPr id="24" name="TextBox 23">
            <a:extLst>
              <a:ext uri="{FF2B5EF4-FFF2-40B4-BE49-F238E27FC236}">
                <a16:creationId xmlns:a16="http://schemas.microsoft.com/office/drawing/2014/main" id="{E610F359-CC9A-BBF9-69E3-082994EE450E}"/>
              </a:ext>
            </a:extLst>
          </p:cNvPr>
          <p:cNvSpPr txBox="1"/>
          <p:nvPr/>
        </p:nvSpPr>
        <p:spPr>
          <a:xfrm>
            <a:off x="1274238" y="2544606"/>
            <a:ext cx="1630341" cy="307777"/>
          </a:xfrm>
          <a:prstGeom prst="rect">
            <a:avLst/>
          </a:prstGeom>
          <a:noFill/>
        </p:spPr>
        <p:txBody>
          <a:bodyPr wrap="square" rtlCol="0">
            <a:spAutoFit/>
          </a:bodyPr>
          <a:lstStyle/>
          <a:p>
            <a:r>
              <a:rPr lang="en-US" sz="1400" kern="0" dirty="0">
                <a:ln w="0"/>
                <a:solidFill>
                  <a:srgbClr val="FF2E35"/>
                </a:solidFill>
                <a:latin typeface="Arial"/>
                <a:cs typeface="Arial"/>
                <a:sym typeface="Arial"/>
              </a:rPr>
              <a:t>AKI develops</a:t>
            </a:r>
          </a:p>
        </p:txBody>
      </p:sp>
      <p:sp>
        <p:nvSpPr>
          <p:cNvPr id="25" name="TextBox 24">
            <a:extLst>
              <a:ext uri="{FF2B5EF4-FFF2-40B4-BE49-F238E27FC236}">
                <a16:creationId xmlns:a16="http://schemas.microsoft.com/office/drawing/2014/main" id="{AB9AEC10-3DCE-7C29-8643-D46334AE18FA}"/>
              </a:ext>
            </a:extLst>
          </p:cNvPr>
          <p:cNvSpPr txBox="1"/>
          <p:nvPr/>
        </p:nvSpPr>
        <p:spPr>
          <a:xfrm>
            <a:off x="4240083" y="2544606"/>
            <a:ext cx="3908443" cy="307777"/>
          </a:xfrm>
          <a:prstGeom prst="rect">
            <a:avLst/>
          </a:prstGeom>
          <a:noFill/>
        </p:spPr>
        <p:txBody>
          <a:bodyPr wrap="square" rtlCol="0">
            <a:spAutoFit/>
          </a:bodyPr>
          <a:lstStyle/>
          <a:p>
            <a:r>
              <a:rPr lang="en-US" sz="1400" kern="0" dirty="0">
                <a:ln w="0"/>
                <a:solidFill>
                  <a:srgbClr val="FF2E35"/>
                </a:solidFill>
                <a:latin typeface="Arial"/>
                <a:cs typeface="Arial"/>
                <a:sym typeface="Arial"/>
              </a:rPr>
              <a:t>CKD stage 3+ may or may not develop</a:t>
            </a:r>
          </a:p>
        </p:txBody>
      </p:sp>
      <p:sp>
        <p:nvSpPr>
          <p:cNvPr id="26" name="Diamond 25">
            <a:extLst>
              <a:ext uri="{FF2B5EF4-FFF2-40B4-BE49-F238E27FC236}">
                <a16:creationId xmlns:a16="http://schemas.microsoft.com/office/drawing/2014/main" id="{58737AA8-C4A1-7167-03BE-43AEC1F19F1B}"/>
              </a:ext>
            </a:extLst>
          </p:cNvPr>
          <p:cNvSpPr/>
          <p:nvPr/>
        </p:nvSpPr>
        <p:spPr>
          <a:xfrm>
            <a:off x="2712073" y="2027245"/>
            <a:ext cx="385011" cy="457200"/>
          </a:xfrm>
          <a:prstGeom prst="diamond">
            <a:avLst/>
          </a:prstGeom>
          <a:solidFill>
            <a:srgbClr val="D2C295"/>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Arial"/>
              <a:sym typeface="Arial"/>
            </a:endParaRPr>
          </a:p>
        </p:txBody>
      </p:sp>
      <p:sp>
        <p:nvSpPr>
          <p:cNvPr id="27" name="TextBox 26">
            <a:extLst>
              <a:ext uri="{FF2B5EF4-FFF2-40B4-BE49-F238E27FC236}">
                <a16:creationId xmlns:a16="http://schemas.microsoft.com/office/drawing/2014/main" id="{6D0B9065-F9F2-7606-64D4-DB4ECF22F6D1}"/>
              </a:ext>
            </a:extLst>
          </p:cNvPr>
          <p:cNvSpPr txBox="1"/>
          <p:nvPr/>
        </p:nvSpPr>
        <p:spPr>
          <a:xfrm>
            <a:off x="1899941" y="2933874"/>
            <a:ext cx="2009274" cy="1077218"/>
          </a:xfrm>
          <a:prstGeom prst="rect">
            <a:avLst/>
          </a:prstGeom>
          <a:solidFill>
            <a:srgbClr val="FFFFFF"/>
          </a:solidFill>
          <a:ln w="26425" cap="flat" cmpd="sng" algn="ctr">
            <a:solidFill>
              <a:srgbClr val="8D3C1E"/>
            </a:solidFill>
            <a:prstDash val="solid"/>
          </a:ln>
          <a:effectLst/>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5F574F"/>
                </a:solidFill>
                <a:effectLst/>
                <a:uLnTx/>
                <a:uFillTx/>
                <a:latin typeface="Arial"/>
                <a:ea typeface="+mn-ea"/>
                <a:cs typeface="+mn-cs"/>
                <a:sym typeface="Arial"/>
              </a:rPr>
              <a:t>At discharge, which AKI survivors will develop CKD in the next 3-12 months?</a:t>
            </a:r>
          </a:p>
        </p:txBody>
      </p:sp>
      <p:cxnSp>
        <p:nvCxnSpPr>
          <p:cNvPr id="28" name="Straight Arrow Connector 27">
            <a:extLst>
              <a:ext uri="{FF2B5EF4-FFF2-40B4-BE49-F238E27FC236}">
                <a16:creationId xmlns:a16="http://schemas.microsoft.com/office/drawing/2014/main" id="{8F0A62BD-4096-EE88-83E8-2BF69E015874}"/>
              </a:ext>
            </a:extLst>
          </p:cNvPr>
          <p:cNvCxnSpPr>
            <a:stCxn id="27" idx="0"/>
            <a:endCxn id="26" idx="2"/>
          </p:cNvCxnSpPr>
          <p:nvPr/>
        </p:nvCxnSpPr>
        <p:spPr>
          <a:xfrm flipV="1">
            <a:off x="2904578" y="2484445"/>
            <a:ext cx="1" cy="449429"/>
          </a:xfrm>
          <a:prstGeom prst="straightConnector1">
            <a:avLst/>
          </a:prstGeom>
          <a:noFill/>
          <a:ln w="19050" cap="flat" cmpd="sng" algn="ctr">
            <a:solidFill>
              <a:srgbClr val="5F574F">
                <a:shade val="95000"/>
                <a:satMod val="105000"/>
              </a:srgbClr>
            </a:solidFill>
            <a:prstDash val="solid"/>
            <a:tailEnd type="triangle"/>
          </a:ln>
          <a:effectLst/>
        </p:spPr>
      </p:cxnSp>
    </p:spTree>
    <p:extLst>
      <p:ext uri="{BB962C8B-B14F-4D97-AF65-F5344CB8AC3E}">
        <p14:creationId xmlns:p14="http://schemas.microsoft.com/office/powerpoint/2010/main" val="38300118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6AB851D-F7C7-4C1E-84DA-845D771A0CAF}"/>
              </a:ext>
            </a:extLst>
          </p:cNvPr>
          <p:cNvPicPr>
            <a:picLocks noChangeAspect="1"/>
          </p:cNvPicPr>
          <p:nvPr/>
        </p:nvPicPr>
        <p:blipFill rotWithShape="1">
          <a:blip r:embed="rId2"/>
          <a:srcRect b="11360"/>
          <a:stretch/>
        </p:blipFill>
        <p:spPr>
          <a:xfrm>
            <a:off x="5007293" y="435441"/>
            <a:ext cx="6046470" cy="5359569"/>
          </a:xfrm>
          <a:prstGeom prst="rect">
            <a:avLst/>
          </a:prstGeom>
        </p:spPr>
      </p:pic>
      <p:sp>
        <p:nvSpPr>
          <p:cNvPr id="3" name="TextBox 2">
            <a:extLst>
              <a:ext uri="{FF2B5EF4-FFF2-40B4-BE49-F238E27FC236}">
                <a16:creationId xmlns:a16="http://schemas.microsoft.com/office/drawing/2014/main" id="{3E3FB4CF-07A6-433B-A2D3-0B530280E7DD}"/>
              </a:ext>
            </a:extLst>
          </p:cNvPr>
          <p:cNvSpPr txBox="1"/>
          <p:nvPr/>
        </p:nvSpPr>
        <p:spPr>
          <a:xfrm>
            <a:off x="985928" y="2210774"/>
            <a:ext cx="3647209" cy="3416320"/>
          </a:xfrm>
          <a:prstGeom prst="rect">
            <a:avLst/>
          </a:prstGeom>
          <a:noFill/>
        </p:spPr>
        <p:txBody>
          <a:bodyPr wrap="square" rtlCol="0">
            <a:spAutoFit/>
          </a:bodyPr>
          <a:lstStyle/>
          <a:p>
            <a:pPr marL="285750" indent="-285750">
              <a:buFont typeface="Arial" panose="020B0604020202020204" pitchFamily="34" charset="0"/>
              <a:buChar char="•"/>
            </a:pPr>
            <a:r>
              <a:rPr lang="en-US" sz="2400" b="1" dirty="0">
                <a:solidFill>
                  <a:srgbClr val="2D9761"/>
                </a:solidFill>
              </a:rPr>
              <a:t>Fast recovery</a:t>
            </a:r>
            <a:r>
              <a:rPr lang="en-US" sz="2400" dirty="0"/>
              <a:t>: low risk 56 days after index donation</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b="1" dirty="0">
                <a:solidFill>
                  <a:srgbClr val="CD6600"/>
                </a:solidFill>
              </a:rPr>
              <a:t>Slow recovery</a:t>
            </a:r>
            <a:r>
              <a:rPr lang="en-US" sz="2400" dirty="0"/>
              <a:t>: Risk high initially but drops</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b="1" dirty="0">
                <a:solidFill>
                  <a:srgbClr val="E90C0C"/>
                </a:solidFill>
              </a:rPr>
              <a:t>Chronic high risk</a:t>
            </a:r>
            <a:r>
              <a:rPr lang="en-US" sz="2400" dirty="0"/>
              <a:t>: estimated risk high even 250 days later</a:t>
            </a:r>
          </a:p>
        </p:txBody>
      </p:sp>
      <p:sp>
        <p:nvSpPr>
          <p:cNvPr id="4" name="Title 1">
            <a:extLst>
              <a:ext uri="{FF2B5EF4-FFF2-40B4-BE49-F238E27FC236}">
                <a16:creationId xmlns:a16="http://schemas.microsoft.com/office/drawing/2014/main" id="{612DBC7B-EAA9-F9E4-7CD3-26FB78EC046F}"/>
              </a:ext>
            </a:extLst>
          </p:cNvPr>
          <p:cNvSpPr txBox="1">
            <a:spLocks/>
          </p:cNvSpPr>
          <p:nvPr/>
        </p:nvSpPr>
        <p:spPr>
          <a:xfrm>
            <a:off x="838200" y="365126"/>
            <a:ext cx="3287233" cy="1346716"/>
          </a:xfrm>
          <a:prstGeom prst="rect">
            <a:avLst/>
          </a:prstGeom>
        </p:spPr>
        <p:txBody>
          <a:bodyPr/>
          <a:lstStyle>
            <a:lvl1pPr algn="l" defTabSz="914400" rtl="0" eaLnBrk="1" latinLnBrk="0" hangingPunct="1">
              <a:lnSpc>
                <a:spcPct val="90000"/>
              </a:lnSpc>
              <a:spcBef>
                <a:spcPct val="0"/>
              </a:spcBef>
              <a:buNone/>
              <a:defRPr sz="4400" kern="1200">
                <a:solidFill>
                  <a:srgbClr val="FF0000"/>
                </a:solidFill>
                <a:latin typeface="Arial" panose="020B0604020202020204" pitchFamily="34" charset="0"/>
                <a:ea typeface="+mj-ea"/>
                <a:cs typeface="Arial" panose="020B0604020202020204" pitchFamily="34" charset="0"/>
              </a:defRPr>
            </a:lvl1pPr>
          </a:lstStyle>
          <a:p>
            <a:r>
              <a:rPr lang="en-US" dirty="0"/>
              <a:t>Classifying trajectories</a:t>
            </a:r>
          </a:p>
        </p:txBody>
      </p:sp>
    </p:spTree>
    <p:extLst>
      <p:ext uri="{BB962C8B-B14F-4D97-AF65-F5344CB8AC3E}">
        <p14:creationId xmlns:p14="http://schemas.microsoft.com/office/powerpoint/2010/main" val="406799008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1FD5AC-F39B-4635-BCB3-4E8524784D27}"/>
              </a:ext>
            </a:extLst>
          </p:cNvPr>
          <p:cNvSpPr>
            <a:spLocks noGrp="1"/>
          </p:cNvSpPr>
          <p:nvPr>
            <p:ph type="title"/>
          </p:nvPr>
        </p:nvSpPr>
        <p:spPr/>
        <p:txBody>
          <a:bodyPr>
            <a:normAutofit/>
          </a:bodyPr>
          <a:lstStyle/>
          <a:p>
            <a:r>
              <a:rPr lang="en-US" dirty="0"/>
              <a:t>Decision rule for tailored inter-donation interval</a:t>
            </a:r>
          </a:p>
        </p:txBody>
      </p:sp>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B80A0717-C2CB-47F6-B697-F3096479E85C}"/>
                  </a:ext>
                </a:extLst>
              </p:cNvPr>
              <p:cNvSpPr txBox="1">
                <a:spLocks/>
              </p:cNvSpPr>
              <p:nvPr/>
            </p:nvSpPr>
            <p:spPr>
              <a:xfrm>
                <a:off x="1847493" y="3199694"/>
                <a:ext cx="7700963" cy="1691640"/>
              </a:xfrm>
              <a:prstGeom prst="rect">
                <a:avLst/>
              </a:prstGeom>
            </p:spPr>
            <p:txBody>
              <a:bodyPr vert="horz" lIns="0" tIns="45720" rIns="0" bIns="45720" rtlCol="0">
                <a:noAutofit/>
              </a:bodyPr>
              <a:lstStyle>
                <a:lvl1pPr marL="342900" indent="-342900" algn="l" defTabSz="457200" rtl="0" eaLnBrk="1" fontAlgn="base" hangingPunct="1">
                  <a:spcBef>
                    <a:spcPct val="20000"/>
                  </a:spcBef>
                  <a:spcAft>
                    <a:spcPct val="0"/>
                  </a:spcAft>
                  <a:buClr>
                    <a:schemeClr val="bg2"/>
                  </a:buClr>
                  <a:buFont typeface="Wingdings" panose="05000000000000000000" pitchFamily="2" charset="2"/>
                  <a:defRPr kern="1200" spc="20">
                    <a:solidFill>
                      <a:schemeClr val="tx1"/>
                    </a:solidFill>
                    <a:latin typeface="Arial"/>
                    <a:ea typeface="MS PGothic" panose="020B0600070205080204" pitchFamily="34" charset="-128"/>
                    <a:cs typeface="ＭＳ Ｐゴシック" charset="0"/>
                  </a:defRPr>
                </a:lvl1pPr>
                <a:lvl2pPr marL="0" indent="0" algn="l" defTabSz="457200" rtl="0" eaLnBrk="1" fontAlgn="base" hangingPunct="1">
                  <a:spcBef>
                    <a:spcPct val="20000"/>
                  </a:spcBef>
                  <a:spcAft>
                    <a:spcPct val="0"/>
                  </a:spcAft>
                  <a:buClr>
                    <a:schemeClr val="bg2"/>
                  </a:buClr>
                  <a:buFont typeface="Arial"/>
                  <a:buNone/>
                  <a:defRPr kern="1200" baseline="0">
                    <a:solidFill>
                      <a:srgbClr val="595959"/>
                    </a:solidFill>
                    <a:latin typeface="Arial"/>
                    <a:ea typeface="MS PGothic" panose="020B0600070205080204" pitchFamily="34" charset="-128"/>
                    <a:cs typeface="+mn-cs"/>
                  </a:defRPr>
                </a:lvl2pPr>
                <a:lvl3pPr marL="344488" indent="0" algn="l" defTabSz="457200" rtl="0" eaLnBrk="1" fontAlgn="base" hangingPunct="1">
                  <a:spcBef>
                    <a:spcPct val="20000"/>
                  </a:spcBef>
                  <a:spcAft>
                    <a:spcPct val="0"/>
                  </a:spcAft>
                  <a:buClr>
                    <a:schemeClr val="bg2"/>
                  </a:buClr>
                  <a:buSzPct val="102000"/>
                  <a:buFont typeface="Source Sans Pro" panose="020B0503030403020204" pitchFamily="34" charset="0"/>
                  <a:buNone/>
                  <a:defRPr kern="1200">
                    <a:solidFill>
                      <a:srgbClr val="595959"/>
                    </a:solidFill>
                    <a:latin typeface="Arial"/>
                    <a:ea typeface="MS PGothic" panose="020B0600070205080204" pitchFamily="34" charset="-128"/>
                    <a:cs typeface="+mn-cs"/>
                  </a:defRPr>
                </a:lvl3pPr>
                <a:lvl4pPr marL="687387" indent="0" algn="l" defTabSz="457200" rtl="0" eaLnBrk="1" fontAlgn="base" hangingPunct="1">
                  <a:spcBef>
                    <a:spcPct val="20000"/>
                  </a:spcBef>
                  <a:spcAft>
                    <a:spcPct val="0"/>
                  </a:spcAft>
                  <a:buClr>
                    <a:schemeClr val="bg2"/>
                  </a:buClr>
                  <a:buFont typeface="Arial" panose="020B0604020202020204" pitchFamily="34" charset="0"/>
                  <a:buNone/>
                  <a:defRPr kern="1200">
                    <a:solidFill>
                      <a:srgbClr val="595959"/>
                    </a:solidFill>
                    <a:latin typeface="Arial"/>
                    <a:ea typeface="MS PGothic" panose="020B0600070205080204" pitchFamily="34" charset="-128"/>
                    <a:cs typeface="+mn-cs"/>
                  </a:defRPr>
                </a:lvl4pPr>
                <a:lvl5pPr marL="1031875" indent="0" algn="l" defTabSz="457200" rtl="0" eaLnBrk="1" fontAlgn="base" hangingPunct="1">
                  <a:spcBef>
                    <a:spcPct val="20000"/>
                  </a:spcBef>
                  <a:spcAft>
                    <a:spcPct val="0"/>
                  </a:spcAft>
                  <a:buClr>
                    <a:schemeClr val="bg2"/>
                  </a:buClr>
                  <a:buFont typeface="Source Sans Pro" panose="020B0503030403020204" pitchFamily="34" charset="0"/>
                  <a:buNone/>
                  <a:defRPr kern="1200">
                    <a:solidFill>
                      <a:srgbClr val="595959"/>
                    </a:solidFill>
                    <a:latin typeface="Arial"/>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r>
                  <a:rPr lang="en-US" sz="2400" dirty="0"/>
                  <a:t>The shortest interval </a:t>
                </a:r>
                <a14:m>
                  <m:oMath xmlns:m="http://schemas.openxmlformats.org/officeDocument/2006/math">
                    <m:sSubSup>
                      <m:sSubSupPr>
                        <m:ctrlPr>
                          <a:rPr lang="en-US" sz="2400" i="1">
                            <a:latin typeface="Cambria Math" panose="02040503050406030204" pitchFamily="18" charset="0"/>
                          </a:rPr>
                        </m:ctrlPr>
                      </m:sSubSupPr>
                      <m:e>
                        <m:r>
                          <a:rPr lang="en-US" sz="2400" i="1">
                            <a:latin typeface="Cambria Math" panose="02040503050406030204" pitchFamily="18" charset="0"/>
                            <a:ea typeface="Cambria" panose="02040503050406030204" pitchFamily="18" charset="0"/>
                            <a:cs typeface="Times New Roman" panose="02020603050405020304" pitchFamily="18" charset="0"/>
                          </a:rPr>
                          <m:t>𝑡</m:t>
                        </m:r>
                      </m:e>
                      <m:sub>
                        <m:r>
                          <a:rPr lang="en-US" sz="2400" i="1">
                            <a:latin typeface="Cambria Math" panose="02040503050406030204" pitchFamily="18" charset="0"/>
                            <a:ea typeface="Cambria" panose="02040503050406030204" pitchFamily="18" charset="0"/>
                            <a:cs typeface="Times New Roman" panose="02020603050405020304" pitchFamily="18" charset="0"/>
                          </a:rPr>
                          <m:t>𝑖</m:t>
                        </m:r>
                      </m:sub>
                      <m:sup>
                        <m:r>
                          <a:rPr lang="en-US" sz="2400" i="1">
                            <a:latin typeface="Cambria Math" panose="02040503050406030204" pitchFamily="18" charset="0"/>
                            <a:ea typeface="Cambria" panose="02040503050406030204" pitchFamily="18" charset="0"/>
                            <a:cs typeface="Times New Roman" panose="02020603050405020304" pitchFamily="18" charset="0"/>
                          </a:rPr>
                          <m:t>∗</m:t>
                        </m:r>
                      </m:sup>
                    </m:sSubSup>
                    <m:r>
                      <a:rPr lang="en-US" sz="2400" i="1">
                        <a:latin typeface="Cambria Math" panose="02040503050406030204" pitchFamily="18" charset="0"/>
                        <a:ea typeface="Cambria Math" panose="02040503050406030204" pitchFamily="18" charset="0"/>
                        <a:cs typeface="Times New Roman" panose="02020603050405020304" pitchFamily="18" charset="0"/>
                      </a:rPr>
                      <m:t>≥</m:t>
                    </m:r>
                    <m:r>
                      <a:rPr lang="en-CA" sz="2400" i="1">
                        <a:latin typeface="Cambria Math" panose="02040503050406030204" pitchFamily="18" charset="0"/>
                        <a:ea typeface="Cambria Math" panose="02040503050406030204" pitchFamily="18" charset="0"/>
                        <a:cs typeface="Times New Roman" panose="02020603050405020304" pitchFamily="18" charset="0"/>
                      </a:rPr>
                      <m:t>56</m:t>
                    </m:r>
                  </m:oMath>
                </a14:m>
                <a:r>
                  <a:rPr lang="en-US" sz="2400" dirty="0"/>
                  <a:t> such that the estimated risk of each adverse outcome </a:t>
                </a:r>
                <a14:m>
                  <m:oMath xmlns:m="http://schemas.openxmlformats.org/officeDocument/2006/math">
                    <m:sSubSup>
                      <m:sSubSupPr>
                        <m:ctrlPr>
                          <a:rPr lang="en-US" sz="2400" i="1">
                            <a:latin typeface="Cambria Math" panose="02040503050406030204" pitchFamily="18" charset="0"/>
                          </a:rPr>
                        </m:ctrlPr>
                      </m:sSubSupPr>
                      <m:e>
                        <m:acc>
                          <m:accPr>
                            <m:chr m:val="̃"/>
                            <m:ctrlPr>
                              <a:rPr lang="en-US" sz="2400" i="1">
                                <a:latin typeface="Cambria Math" panose="02040503050406030204" pitchFamily="18" charset="0"/>
                              </a:rPr>
                            </m:ctrlPr>
                          </m:accPr>
                          <m:e>
                            <m:r>
                              <a:rPr lang="en-US" sz="2400" i="1">
                                <a:latin typeface="Cambria Math" panose="02040503050406030204" pitchFamily="18" charset="0"/>
                                <a:ea typeface="Cambria" panose="02040503050406030204" pitchFamily="18" charset="0"/>
                                <a:cs typeface="Times New Roman" panose="02020603050405020304" pitchFamily="18" charset="0"/>
                              </a:rPr>
                              <m:t>𝑞</m:t>
                            </m:r>
                          </m:e>
                        </m:acc>
                      </m:e>
                      <m:sub>
                        <m:r>
                          <a:rPr lang="en-US" sz="2400" i="1">
                            <a:latin typeface="Cambria Math" panose="02040503050406030204" pitchFamily="18" charset="0"/>
                            <a:ea typeface="Cambria" panose="02040503050406030204" pitchFamily="18" charset="0"/>
                            <a:cs typeface="Times New Roman" panose="02020603050405020304" pitchFamily="18" charset="0"/>
                          </a:rPr>
                          <m:t>𝑡𝑖</m:t>
                        </m:r>
                      </m:sub>
                      <m:sup>
                        <m:r>
                          <a:rPr lang="en-US" sz="2400" i="1">
                            <a:latin typeface="Cambria Math" panose="02040503050406030204" pitchFamily="18" charset="0"/>
                            <a:ea typeface="Cambria" panose="02040503050406030204" pitchFamily="18" charset="0"/>
                            <a:cs typeface="Times New Roman" panose="02020603050405020304" pitchFamily="18" charset="0"/>
                          </a:rPr>
                          <m:t>(</m:t>
                        </m:r>
                        <m:r>
                          <a:rPr lang="en-US" sz="2400" i="1">
                            <a:latin typeface="Cambria Math" panose="02040503050406030204" pitchFamily="18" charset="0"/>
                            <a:ea typeface="Cambria" panose="02040503050406030204" pitchFamily="18" charset="0"/>
                            <a:cs typeface="Times New Roman" panose="02020603050405020304" pitchFamily="18" charset="0"/>
                          </a:rPr>
                          <m:t>𝑘</m:t>
                        </m:r>
                        <m:r>
                          <a:rPr lang="en-US" sz="2400" i="1">
                            <a:latin typeface="Cambria Math" panose="02040503050406030204" pitchFamily="18" charset="0"/>
                            <a:ea typeface="Cambria" panose="02040503050406030204" pitchFamily="18" charset="0"/>
                            <a:cs typeface="Times New Roman" panose="02020603050405020304" pitchFamily="18" charset="0"/>
                          </a:rPr>
                          <m:t>)</m:t>
                        </m:r>
                      </m:sup>
                    </m:sSubSup>
                  </m:oMath>
                </a14:m>
                <a:r>
                  <a:rPr lang="en-US" sz="2400" dirty="0"/>
                  <a:t> on day </a:t>
                </a:r>
                <a14:m>
                  <m:oMath xmlns:m="http://schemas.openxmlformats.org/officeDocument/2006/math">
                    <m:sSubSup>
                      <m:sSubSupPr>
                        <m:ctrlPr>
                          <a:rPr lang="en-US" sz="2400" i="1">
                            <a:latin typeface="Cambria Math" panose="02040503050406030204" pitchFamily="18" charset="0"/>
                          </a:rPr>
                        </m:ctrlPr>
                      </m:sSubSupPr>
                      <m:e>
                        <m:r>
                          <a:rPr lang="en-US" sz="2400" i="1">
                            <a:latin typeface="Cambria Math" panose="02040503050406030204" pitchFamily="18" charset="0"/>
                            <a:ea typeface="Cambria" panose="02040503050406030204" pitchFamily="18" charset="0"/>
                            <a:cs typeface="Times New Roman" panose="02020603050405020304" pitchFamily="18" charset="0"/>
                          </a:rPr>
                          <m:t>𝑡</m:t>
                        </m:r>
                      </m:e>
                      <m:sub>
                        <m:r>
                          <a:rPr lang="en-US" sz="2400" i="1">
                            <a:latin typeface="Cambria Math" panose="02040503050406030204" pitchFamily="18" charset="0"/>
                            <a:ea typeface="Cambria" panose="02040503050406030204" pitchFamily="18" charset="0"/>
                            <a:cs typeface="Times New Roman" panose="02020603050405020304" pitchFamily="18" charset="0"/>
                          </a:rPr>
                          <m:t>𝑖</m:t>
                        </m:r>
                      </m:sub>
                      <m:sup>
                        <m:r>
                          <a:rPr lang="en-US" sz="2400" i="1">
                            <a:latin typeface="Cambria Math" panose="02040503050406030204" pitchFamily="18" charset="0"/>
                            <a:ea typeface="Cambria" panose="02040503050406030204" pitchFamily="18" charset="0"/>
                            <a:cs typeface="Times New Roman" panose="02020603050405020304" pitchFamily="18" charset="0"/>
                          </a:rPr>
                          <m:t>∗</m:t>
                        </m:r>
                      </m:sup>
                    </m:sSubSup>
                  </m:oMath>
                </a14:m>
                <a:r>
                  <a:rPr lang="en-US" sz="2400" dirty="0"/>
                  <a:t> and subsequent days </a:t>
                </a:r>
                <a14:m>
                  <m:oMath xmlns:m="http://schemas.openxmlformats.org/officeDocument/2006/math">
                    <m:sSubSup>
                      <m:sSubSupPr>
                        <m:ctrlPr>
                          <a:rPr lang="en-US" sz="2400" i="1">
                            <a:latin typeface="Cambria Math" panose="02040503050406030204" pitchFamily="18" charset="0"/>
                          </a:rPr>
                        </m:ctrlPr>
                      </m:sSubSupPr>
                      <m:e>
                        <m:r>
                          <a:rPr lang="en-US" sz="2400" i="1">
                            <a:latin typeface="Cambria Math" panose="02040503050406030204" pitchFamily="18" charset="0"/>
                            <a:ea typeface="Cambria" panose="02040503050406030204" pitchFamily="18" charset="0"/>
                            <a:cs typeface="Times New Roman" panose="02020603050405020304" pitchFamily="18" charset="0"/>
                          </a:rPr>
                          <m:t>𝑡</m:t>
                        </m:r>
                      </m:e>
                      <m:sub>
                        <m:r>
                          <a:rPr lang="en-US" sz="2400" i="1">
                            <a:latin typeface="Cambria Math" panose="02040503050406030204" pitchFamily="18" charset="0"/>
                            <a:ea typeface="Cambria" panose="02040503050406030204" pitchFamily="18" charset="0"/>
                            <a:cs typeface="Times New Roman" panose="02020603050405020304" pitchFamily="18" charset="0"/>
                          </a:rPr>
                          <m:t>𝑖</m:t>
                        </m:r>
                      </m:sub>
                      <m:sup>
                        <m:r>
                          <a:rPr lang="en-US" sz="2400" i="1">
                            <a:latin typeface="Cambria Math" panose="02040503050406030204" pitchFamily="18" charset="0"/>
                            <a:ea typeface="Cambria" panose="02040503050406030204" pitchFamily="18" charset="0"/>
                            <a:cs typeface="Times New Roman" panose="02020603050405020304" pitchFamily="18" charset="0"/>
                          </a:rPr>
                          <m:t>∗</m:t>
                        </m:r>
                      </m:sup>
                    </m:sSubSup>
                    <m:r>
                      <a:rPr lang="en-US" sz="2400" i="1">
                        <a:latin typeface="Cambria Math" panose="02040503050406030204" pitchFamily="18" charset="0"/>
                        <a:ea typeface="Cambria" panose="02040503050406030204" pitchFamily="18" charset="0"/>
                        <a:cs typeface="Times New Roman" panose="020206030504050203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ea typeface="Cambria" panose="02040503050406030204" pitchFamily="18" charset="0"/>
                            <a:cs typeface="Times New Roman" panose="02020603050405020304" pitchFamily="18" charset="0"/>
                          </a:rPr>
                          <m:t>𝑡</m:t>
                        </m:r>
                      </m:e>
                      <m:sub>
                        <m:r>
                          <a:rPr lang="en-US" sz="2400" i="1">
                            <a:latin typeface="Cambria Math" panose="02040503050406030204" pitchFamily="18" charset="0"/>
                            <a:ea typeface="Cambria" panose="02040503050406030204" pitchFamily="18" charset="0"/>
                            <a:cs typeface="Times New Roman" panose="02020603050405020304" pitchFamily="18" charset="0"/>
                          </a:rPr>
                          <m:t>𝑖</m:t>
                        </m:r>
                      </m:sub>
                    </m:sSub>
                    <m:r>
                      <a:rPr lang="en-US" sz="2400" i="1">
                        <a:latin typeface="Cambria Math" panose="02040503050406030204" pitchFamily="18" charset="0"/>
                        <a:ea typeface="Cambria" panose="02040503050406030204" pitchFamily="18" charset="0"/>
                        <a:cs typeface="Times New Roman" panose="02020603050405020304" pitchFamily="18" charset="0"/>
                      </a:rPr>
                      <m:t>≤250 </m:t>
                    </m:r>
                  </m:oMath>
                </a14:m>
                <a:r>
                  <a:rPr lang="en-US" sz="2400" dirty="0"/>
                  <a:t>is below risk threshold </a:t>
                </a:r>
                <a14:m>
                  <m:oMath xmlns:m="http://schemas.openxmlformats.org/officeDocument/2006/math">
                    <m:sSup>
                      <m:sSupPr>
                        <m:ctrlPr>
                          <a:rPr lang="en-US" sz="2400" i="1" smtClean="0">
                            <a:latin typeface="Cambria Math" panose="02040503050406030204" pitchFamily="18" charset="0"/>
                          </a:rPr>
                        </m:ctrlPr>
                      </m:sSupPr>
                      <m:e>
                        <m:r>
                          <a:rPr lang="en-US" sz="2400" i="1">
                            <a:latin typeface="Cambria Math" panose="02040503050406030204" pitchFamily="18" charset="0"/>
                            <a:ea typeface="Cambria" panose="02040503050406030204" pitchFamily="18" charset="0"/>
                            <a:cs typeface="Times New Roman" panose="02020603050405020304" pitchFamily="18" charset="0"/>
                          </a:rPr>
                          <m:t>h</m:t>
                        </m:r>
                      </m:e>
                      <m:sup>
                        <m:r>
                          <a:rPr lang="en-US" sz="2400" i="1">
                            <a:latin typeface="Cambria Math" panose="02040503050406030204" pitchFamily="18" charset="0"/>
                            <a:ea typeface="Cambria" panose="02040503050406030204" pitchFamily="18" charset="0"/>
                            <a:cs typeface="Times New Roman" panose="02020603050405020304" pitchFamily="18" charset="0"/>
                          </a:rPr>
                          <m:t>(</m:t>
                        </m:r>
                        <m:r>
                          <a:rPr lang="en-US" sz="2400" i="1">
                            <a:latin typeface="Cambria Math" panose="02040503050406030204" pitchFamily="18" charset="0"/>
                            <a:ea typeface="Cambria" panose="02040503050406030204" pitchFamily="18" charset="0"/>
                            <a:cs typeface="Times New Roman" panose="02020603050405020304" pitchFamily="18" charset="0"/>
                          </a:rPr>
                          <m:t>𝑘</m:t>
                        </m:r>
                        <m:r>
                          <a:rPr lang="en-US" sz="2400" i="1">
                            <a:latin typeface="Cambria Math" panose="02040503050406030204" pitchFamily="18" charset="0"/>
                            <a:ea typeface="Cambria" panose="02040503050406030204" pitchFamily="18" charset="0"/>
                            <a:cs typeface="Times New Roman" panose="02020603050405020304" pitchFamily="18" charset="0"/>
                          </a:rPr>
                          <m:t>)</m:t>
                        </m:r>
                      </m:sup>
                    </m:sSup>
                  </m:oMath>
                </a14:m>
                <a:r>
                  <a:rPr lang="en-US" sz="2400" dirty="0"/>
                  <a:t> for each adverse event </a:t>
                </a:r>
                <a14:m>
                  <m:oMath xmlns:m="http://schemas.openxmlformats.org/officeDocument/2006/math">
                    <m:r>
                      <a:rPr lang="en-US" sz="2400" i="1">
                        <a:latin typeface="Cambria Math" panose="02040503050406030204" pitchFamily="18" charset="0"/>
                      </a:rPr>
                      <m:t>𝑘</m:t>
                    </m:r>
                    <m:r>
                      <a:rPr lang="en-US" sz="2400" i="1">
                        <a:latin typeface="Cambria Math" panose="02040503050406030204" pitchFamily="18" charset="0"/>
                      </a:rPr>
                      <m:t>=1,2,3</m:t>
                    </m:r>
                  </m:oMath>
                </a14:m>
                <a:r>
                  <a:rPr lang="en-US" sz="2400" dirty="0"/>
                  <a:t> </a:t>
                </a:r>
              </a:p>
              <a:p>
                <a:pPr marL="0" indent="0" algn="ctr"/>
                <a:endParaRPr lang="en-US" sz="2400" dirty="0"/>
              </a:p>
              <a:p>
                <a:pPr marL="0" indent="0" algn="ctr"/>
                <a:r>
                  <a:rPr lang="en-US" sz="2400" dirty="0"/>
                  <a:t>Tailored minimum interval </a:t>
                </a:r>
                <a14:m>
                  <m:oMath xmlns:m="http://schemas.openxmlformats.org/officeDocument/2006/math">
                    <m:r>
                      <a:rPr lang="en-US" sz="2400" i="1" smtClean="0">
                        <a:latin typeface="Cambria Math" panose="02040503050406030204" pitchFamily="18" charset="0"/>
                        <a:ea typeface="Cambria" panose="02040503050406030204" pitchFamily="18" charset="0"/>
                        <a:cs typeface="Times New Roman" panose="02020603050405020304" pitchFamily="18" charset="0"/>
                      </a:rPr>
                      <m:t>≤</m:t>
                    </m:r>
                  </m:oMath>
                </a14:m>
                <a:r>
                  <a:rPr lang="en-US" sz="2400" dirty="0"/>
                  <a:t> 250 days</a:t>
                </a:r>
              </a:p>
            </p:txBody>
          </p:sp>
        </mc:Choice>
        <mc:Fallback xmlns="">
          <p:sp>
            <p:nvSpPr>
              <p:cNvPr id="4" name="Content Placeholder 2">
                <a:extLst>
                  <a:ext uri="{FF2B5EF4-FFF2-40B4-BE49-F238E27FC236}">
                    <a16:creationId xmlns:a16="http://schemas.microsoft.com/office/drawing/2014/main" id="{B80A0717-C2CB-47F6-B697-F3096479E85C}"/>
                  </a:ext>
                </a:extLst>
              </p:cNvPr>
              <p:cNvSpPr txBox="1">
                <a:spLocks noRot="1" noChangeAspect="1" noMove="1" noResize="1" noEditPoints="1" noAdjustHandles="1" noChangeArrowheads="1" noChangeShapeType="1" noTextEdit="1"/>
              </p:cNvSpPr>
              <p:nvPr/>
            </p:nvSpPr>
            <p:spPr>
              <a:xfrm>
                <a:off x="1847493" y="3199694"/>
                <a:ext cx="7700963" cy="1691640"/>
              </a:xfrm>
              <a:prstGeom prst="rect">
                <a:avLst/>
              </a:prstGeom>
              <a:blipFill>
                <a:blip r:embed="rId3"/>
                <a:stretch>
                  <a:fillRect l="-165" t="-3008" r="-1318" b="-5939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E6D7D288-516E-476B-9F1A-FE0CB305914B}"/>
                  </a:ext>
                </a:extLst>
              </p:cNvPr>
              <p:cNvSpPr txBox="1">
                <a:spLocks/>
              </p:cNvSpPr>
              <p:nvPr/>
            </p:nvSpPr>
            <p:spPr>
              <a:xfrm>
                <a:off x="430305" y="2335157"/>
                <a:ext cx="11367247" cy="570794"/>
              </a:xfrm>
              <a:prstGeom prst="rect">
                <a:avLst/>
              </a:prstGeom>
              <a:noFill/>
            </p:spPr>
            <p:txBody>
              <a:bodyPr vert="horz" lIns="0" tIns="45720" rIns="0" bIns="45720" rtlCol="0">
                <a:noAutofit/>
              </a:bodyPr>
              <a:lstStyle>
                <a:lvl1pPr marL="342900" indent="-342900" algn="l" defTabSz="457200" rtl="0" eaLnBrk="1" fontAlgn="base" hangingPunct="1">
                  <a:spcBef>
                    <a:spcPct val="20000"/>
                  </a:spcBef>
                  <a:spcAft>
                    <a:spcPct val="0"/>
                  </a:spcAft>
                  <a:buClr>
                    <a:schemeClr val="bg2"/>
                  </a:buClr>
                  <a:buFont typeface="Wingdings" panose="05000000000000000000" pitchFamily="2" charset="2"/>
                  <a:defRPr kern="1200" spc="20">
                    <a:solidFill>
                      <a:schemeClr val="tx1"/>
                    </a:solidFill>
                    <a:latin typeface="Arial"/>
                    <a:ea typeface="MS PGothic" panose="020B0600070205080204" pitchFamily="34" charset="-128"/>
                    <a:cs typeface="ＭＳ Ｐゴシック" charset="0"/>
                  </a:defRPr>
                </a:lvl1pPr>
                <a:lvl2pPr marL="288925" indent="-288925" algn="l" defTabSz="457200" rtl="0" eaLnBrk="1" fontAlgn="base" hangingPunct="1">
                  <a:spcBef>
                    <a:spcPct val="20000"/>
                  </a:spcBef>
                  <a:spcAft>
                    <a:spcPct val="0"/>
                  </a:spcAft>
                  <a:buClr>
                    <a:schemeClr val="bg2"/>
                  </a:buClr>
                  <a:buFont typeface="Wingdings" panose="05000000000000000000" pitchFamily="2" charset="2"/>
                  <a:buChar char="§"/>
                  <a:defRPr kern="1200">
                    <a:solidFill>
                      <a:srgbClr val="595959"/>
                    </a:solidFill>
                    <a:latin typeface="Arial"/>
                    <a:ea typeface="MS PGothic" panose="020B0600070205080204" pitchFamily="34" charset="-128"/>
                    <a:cs typeface="+mn-cs"/>
                  </a:defRPr>
                </a:lvl2pPr>
                <a:lvl3pPr marL="569913" indent="-225425" algn="l" defTabSz="457200" rtl="0" eaLnBrk="1" fontAlgn="base" hangingPunct="1">
                  <a:spcBef>
                    <a:spcPct val="20000"/>
                  </a:spcBef>
                  <a:spcAft>
                    <a:spcPct val="0"/>
                  </a:spcAft>
                  <a:buClr>
                    <a:schemeClr val="bg2"/>
                  </a:buClr>
                  <a:buSzPct val="102000"/>
                  <a:buFont typeface="Source Sans Pro" panose="020B0503030403020204" pitchFamily="34" charset="0"/>
                  <a:buChar char="›"/>
                  <a:defRPr kern="1200">
                    <a:solidFill>
                      <a:srgbClr val="595959"/>
                    </a:solidFill>
                    <a:latin typeface="Arial"/>
                    <a:ea typeface="MS PGothic" panose="020B0600070205080204" pitchFamily="34" charset="-128"/>
                    <a:cs typeface="+mn-cs"/>
                  </a:defRPr>
                </a:lvl3pPr>
                <a:lvl4pPr marL="914400" indent="-227013" algn="l" defTabSz="457200" rtl="0" eaLnBrk="1" fontAlgn="base" hangingPunct="1">
                  <a:spcBef>
                    <a:spcPct val="20000"/>
                  </a:spcBef>
                  <a:spcAft>
                    <a:spcPct val="0"/>
                  </a:spcAft>
                  <a:buClr>
                    <a:schemeClr val="bg2"/>
                  </a:buClr>
                  <a:buFont typeface="Arial" panose="020B0604020202020204" pitchFamily="34" charset="0"/>
                  <a:buChar char="•"/>
                  <a:defRPr kern="1200">
                    <a:solidFill>
                      <a:srgbClr val="595959"/>
                    </a:solidFill>
                    <a:latin typeface="Arial"/>
                    <a:ea typeface="MS PGothic" panose="020B0600070205080204" pitchFamily="34" charset="-128"/>
                    <a:cs typeface="+mn-cs"/>
                  </a:defRPr>
                </a:lvl4pPr>
                <a:lvl5pPr marL="1258888" indent="-227013" algn="l" defTabSz="457200" rtl="0" eaLnBrk="1" fontAlgn="base" hangingPunct="1">
                  <a:spcBef>
                    <a:spcPct val="20000"/>
                  </a:spcBef>
                  <a:spcAft>
                    <a:spcPct val="0"/>
                  </a:spcAft>
                  <a:buClr>
                    <a:schemeClr val="bg2"/>
                  </a:buClr>
                  <a:buFont typeface="Source Sans Pro" panose="020B0503030403020204" pitchFamily="34" charset="0"/>
                  <a:buChar char="–"/>
                  <a:defRPr kern="1200">
                    <a:solidFill>
                      <a:srgbClr val="595959"/>
                    </a:solidFill>
                    <a:latin typeface="Arial"/>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z="2800" dirty="0">
                    <a:latin typeface="+mn-lt"/>
                    <a:ea typeface="Cambria" panose="02040503050406030204" pitchFamily="18" charset="0"/>
                  </a:rPr>
                  <a:t> </a:t>
                </a:r>
                <a14:m>
                  <m:oMath xmlns:m="http://schemas.openxmlformats.org/officeDocument/2006/math">
                    <m:sSubSup>
                      <m:sSubSupPr>
                        <m:ctrlPr>
                          <a:rPr lang="en-US" sz="2800" i="1">
                            <a:latin typeface="Cambria Math" panose="02040503050406030204" pitchFamily="18" charset="0"/>
                          </a:rPr>
                        </m:ctrlPr>
                      </m:sSubSupPr>
                      <m:e>
                        <m:r>
                          <a:rPr lang="en-US" sz="2800" i="1">
                            <a:latin typeface="Cambria Math" panose="02040503050406030204" pitchFamily="18" charset="0"/>
                            <a:ea typeface="Cambria" panose="02040503050406030204" pitchFamily="18" charset="0"/>
                            <a:cs typeface="Times New Roman" panose="02020603050405020304" pitchFamily="18" charset="0"/>
                          </a:rPr>
                          <m:t>𝑡</m:t>
                        </m:r>
                      </m:e>
                      <m:sub>
                        <m:r>
                          <a:rPr lang="en-US" sz="2800" i="1">
                            <a:latin typeface="Cambria Math" panose="02040503050406030204" pitchFamily="18" charset="0"/>
                            <a:ea typeface="Cambria" panose="02040503050406030204" pitchFamily="18" charset="0"/>
                            <a:cs typeface="Times New Roman" panose="02020603050405020304" pitchFamily="18" charset="0"/>
                          </a:rPr>
                          <m:t>𝑖</m:t>
                        </m:r>
                      </m:sub>
                      <m:sup>
                        <m:r>
                          <a:rPr lang="en-US" sz="2800" i="1">
                            <a:latin typeface="Cambria Math" panose="02040503050406030204" pitchFamily="18" charset="0"/>
                            <a:ea typeface="Cambria" panose="02040503050406030204" pitchFamily="18" charset="0"/>
                            <a:cs typeface="Times New Roman" panose="02020603050405020304" pitchFamily="18" charset="0"/>
                          </a:rPr>
                          <m:t>∗</m:t>
                        </m:r>
                      </m:sup>
                    </m:sSubSup>
                    <m:r>
                      <a:rPr lang="en-US" sz="2800" i="1">
                        <a:latin typeface="Cambria Math" panose="02040503050406030204" pitchFamily="18" charset="0"/>
                        <a:ea typeface="Cambria" panose="02040503050406030204" pitchFamily="18" charset="0"/>
                        <a:cs typeface="Times New Roman" panose="02020603050405020304" pitchFamily="18" charset="0"/>
                      </a:rPr>
                      <m:t>=</m:t>
                    </m:r>
                    <m:r>
                      <m:rPr>
                        <m:sty m:val="p"/>
                      </m:rPr>
                      <a:rPr lang="en-US" sz="2800">
                        <a:latin typeface="Cambria Math" panose="02040503050406030204" pitchFamily="18" charset="0"/>
                        <a:ea typeface="Cambria" panose="02040503050406030204" pitchFamily="18" charset="0"/>
                        <a:cs typeface="Times New Roman" panose="02020603050405020304" pitchFamily="18" charset="0"/>
                      </a:rPr>
                      <m:t>min</m:t>
                    </m:r>
                    <m:r>
                      <a:rPr lang="en-US" sz="2800" i="1">
                        <a:latin typeface="Cambria Math" panose="02040503050406030204" pitchFamily="18" charset="0"/>
                        <a:ea typeface="Cambria" panose="02040503050406030204" pitchFamily="18" charset="0"/>
                        <a:cs typeface="Times New Roman" panose="020206030504050203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ea typeface="Cambria" panose="02040503050406030204" pitchFamily="18" charset="0"/>
                            <a:cs typeface="Times New Roman" panose="02020603050405020304" pitchFamily="18" charset="0"/>
                          </a:rPr>
                          <m:t>𝑡</m:t>
                        </m:r>
                      </m:e>
                      <m:sub>
                        <m:r>
                          <a:rPr lang="en-US" sz="2800" i="1">
                            <a:latin typeface="Cambria Math" panose="02040503050406030204" pitchFamily="18" charset="0"/>
                            <a:ea typeface="Cambria" panose="02040503050406030204" pitchFamily="18" charset="0"/>
                            <a:cs typeface="Times New Roman" panose="02020603050405020304" pitchFamily="18" charset="0"/>
                          </a:rPr>
                          <m:t>𝑖</m:t>
                        </m:r>
                      </m:sub>
                    </m:sSub>
                    <m:r>
                      <a:rPr lang="en-US" sz="2800" i="1" smtClean="0">
                        <a:latin typeface="Cambria Math" panose="02040503050406030204" pitchFamily="18" charset="0"/>
                        <a:ea typeface="Cambria Math" panose="02040503050406030204" pitchFamily="18" charset="0"/>
                        <a:cs typeface="Times New Roman" panose="02020603050405020304" pitchFamily="18" charset="0"/>
                      </a:rPr>
                      <m:t>≥</m:t>
                    </m:r>
                    <m:r>
                      <a:rPr lang="en-CA" sz="2800" b="0" i="1" smtClean="0">
                        <a:latin typeface="Cambria Math" panose="02040503050406030204" pitchFamily="18" charset="0"/>
                        <a:ea typeface="Cambria Math" panose="02040503050406030204" pitchFamily="18" charset="0"/>
                        <a:cs typeface="Times New Roman" panose="02020603050405020304" pitchFamily="18" charset="0"/>
                      </a:rPr>
                      <m:t>56</m:t>
                    </m:r>
                    <m:r>
                      <a:rPr lang="en-US" sz="2800" i="1">
                        <a:latin typeface="Cambria Math" panose="02040503050406030204" pitchFamily="18" charset="0"/>
                        <a:ea typeface="Cambria" panose="02040503050406030204" pitchFamily="18" charset="0"/>
                        <a:cs typeface="Times New Roman" panose="02020603050405020304" pitchFamily="18" charset="0"/>
                      </a:rPr>
                      <m:t>)</m:t>
                    </m:r>
                  </m:oMath>
                </a14:m>
                <a:r>
                  <a:rPr lang="en-US" sz="2800" dirty="0">
                    <a:latin typeface="+mn-lt"/>
                    <a:ea typeface="Cambria" panose="02040503050406030204" pitchFamily="18" charset="0"/>
                  </a:rPr>
                  <a:t> such that </a:t>
                </a:r>
                <a14:m>
                  <m:oMath xmlns:m="http://schemas.openxmlformats.org/officeDocument/2006/math">
                    <m:sSubSup>
                      <m:sSubSupPr>
                        <m:ctrlPr>
                          <a:rPr lang="en-US" sz="2800" i="1">
                            <a:latin typeface="Cambria Math" panose="02040503050406030204" pitchFamily="18" charset="0"/>
                          </a:rPr>
                        </m:ctrlPr>
                      </m:sSubSupPr>
                      <m:e>
                        <m:acc>
                          <m:accPr>
                            <m:chr m:val="̃"/>
                            <m:ctrlPr>
                              <a:rPr lang="en-US" sz="2800" i="1">
                                <a:latin typeface="Cambria Math" panose="02040503050406030204" pitchFamily="18" charset="0"/>
                              </a:rPr>
                            </m:ctrlPr>
                          </m:accPr>
                          <m:e>
                            <m:r>
                              <a:rPr lang="en-US" sz="2800" i="1">
                                <a:latin typeface="Cambria Math" panose="02040503050406030204" pitchFamily="18" charset="0"/>
                                <a:ea typeface="Cambria" panose="02040503050406030204" pitchFamily="18" charset="0"/>
                                <a:cs typeface="Times New Roman" panose="02020603050405020304" pitchFamily="18" charset="0"/>
                              </a:rPr>
                              <m:t>𝑞</m:t>
                            </m:r>
                          </m:e>
                        </m:acc>
                      </m:e>
                      <m:sub>
                        <m:r>
                          <a:rPr lang="en-US" sz="2800" i="1">
                            <a:latin typeface="Cambria Math" panose="02040503050406030204" pitchFamily="18" charset="0"/>
                            <a:ea typeface="Cambria" panose="02040503050406030204" pitchFamily="18" charset="0"/>
                            <a:cs typeface="Times New Roman" panose="02020603050405020304" pitchFamily="18" charset="0"/>
                          </a:rPr>
                          <m:t>𝑡𝑖</m:t>
                        </m:r>
                      </m:sub>
                      <m:sup>
                        <m:r>
                          <a:rPr lang="en-US" sz="2800" i="1">
                            <a:latin typeface="Cambria Math" panose="02040503050406030204" pitchFamily="18" charset="0"/>
                            <a:ea typeface="Cambria" panose="02040503050406030204" pitchFamily="18" charset="0"/>
                            <a:cs typeface="Times New Roman" panose="02020603050405020304" pitchFamily="18" charset="0"/>
                          </a:rPr>
                          <m:t>(</m:t>
                        </m:r>
                        <m:r>
                          <a:rPr lang="en-US" sz="2800" i="1">
                            <a:latin typeface="Cambria Math" panose="02040503050406030204" pitchFamily="18" charset="0"/>
                            <a:ea typeface="Cambria" panose="02040503050406030204" pitchFamily="18" charset="0"/>
                            <a:cs typeface="Times New Roman" panose="02020603050405020304" pitchFamily="18" charset="0"/>
                          </a:rPr>
                          <m:t>𝑘</m:t>
                        </m:r>
                        <m:r>
                          <a:rPr lang="en-US" sz="2800" i="1">
                            <a:latin typeface="Cambria Math" panose="02040503050406030204" pitchFamily="18" charset="0"/>
                            <a:ea typeface="Cambria" panose="02040503050406030204" pitchFamily="18" charset="0"/>
                            <a:cs typeface="Times New Roman" panose="02020603050405020304" pitchFamily="18" charset="0"/>
                          </a:rPr>
                          <m:t>)</m:t>
                        </m:r>
                      </m:sup>
                    </m:sSubSup>
                    <m:r>
                      <a:rPr lang="en-US" sz="2800" i="1">
                        <a:latin typeface="Cambria Math" panose="02040503050406030204" pitchFamily="18" charset="0"/>
                        <a:ea typeface="Cambria" panose="02040503050406030204" pitchFamily="18" charset="0"/>
                        <a:cs typeface="Times New Roman" panose="02020603050405020304" pitchFamily="18" charset="0"/>
                      </a:rPr>
                      <m:t>≤</m:t>
                    </m:r>
                    <m:sSup>
                      <m:sSupPr>
                        <m:ctrlPr>
                          <a:rPr lang="en-US" sz="2800" i="1">
                            <a:latin typeface="Cambria Math" panose="02040503050406030204" pitchFamily="18" charset="0"/>
                          </a:rPr>
                        </m:ctrlPr>
                      </m:sSupPr>
                      <m:e>
                        <m:r>
                          <a:rPr lang="en-US" sz="2800" i="1">
                            <a:latin typeface="Cambria Math" panose="02040503050406030204" pitchFamily="18" charset="0"/>
                            <a:ea typeface="Cambria" panose="02040503050406030204" pitchFamily="18" charset="0"/>
                            <a:cs typeface="Times New Roman" panose="02020603050405020304" pitchFamily="18" charset="0"/>
                          </a:rPr>
                          <m:t>h</m:t>
                        </m:r>
                      </m:e>
                      <m:sup>
                        <m:r>
                          <a:rPr lang="en-US" sz="2800" i="1">
                            <a:latin typeface="Cambria Math" panose="02040503050406030204" pitchFamily="18" charset="0"/>
                            <a:ea typeface="Cambria" panose="02040503050406030204" pitchFamily="18" charset="0"/>
                            <a:cs typeface="Times New Roman" panose="02020603050405020304" pitchFamily="18" charset="0"/>
                          </a:rPr>
                          <m:t>(</m:t>
                        </m:r>
                        <m:r>
                          <a:rPr lang="en-US" sz="2800" i="1">
                            <a:latin typeface="Cambria Math" panose="02040503050406030204" pitchFamily="18" charset="0"/>
                            <a:ea typeface="Cambria" panose="02040503050406030204" pitchFamily="18" charset="0"/>
                            <a:cs typeface="Times New Roman" panose="02020603050405020304" pitchFamily="18" charset="0"/>
                          </a:rPr>
                          <m:t>𝑘</m:t>
                        </m:r>
                        <m:r>
                          <a:rPr lang="en-US" sz="2800" i="1">
                            <a:latin typeface="Cambria Math" panose="02040503050406030204" pitchFamily="18" charset="0"/>
                            <a:ea typeface="Cambria" panose="02040503050406030204" pitchFamily="18" charset="0"/>
                            <a:cs typeface="Times New Roman" panose="02020603050405020304" pitchFamily="18" charset="0"/>
                          </a:rPr>
                          <m:t>)</m:t>
                        </m:r>
                      </m:sup>
                    </m:sSup>
                  </m:oMath>
                </a14:m>
                <a:r>
                  <a:rPr lang="en-US" sz="2800" dirty="0">
                    <a:latin typeface="+mn-lt"/>
                    <a:ea typeface="Cambria" panose="02040503050406030204" pitchFamily="18" charset="0"/>
                  </a:rPr>
                  <a:t> for all </a:t>
                </a:r>
                <a14:m>
                  <m:oMath xmlns:m="http://schemas.openxmlformats.org/officeDocument/2006/math">
                    <m:sSubSup>
                      <m:sSubSupPr>
                        <m:ctrlPr>
                          <a:rPr lang="en-US" sz="2800" i="1">
                            <a:latin typeface="Cambria Math" panose="02040503050406030204" pitchFamily="18" charset="0"/>
                          </a:rPr>
                        </m:ctrlPr>
                      </m:sSubSupPr>
                      <m:e>
                        <m:r>
                          <a:rPr lang="en-US" sz="2800" i="1">
                            <a:latin typeface="Cambria Math" panose="02040503050406030204" pitchFamily="18" charset="0"/>
                            <a:ea typeface="Cambria" panose="02040503050406030204" pitchFamily="18" charset="0"/>
                            <a:cs typeface="Times New Roman" panose="02020603050405020304" pitchFamily="18" charset="0"/>
                          </a:rPr>
                          <m:t>𝑡</m:t>
                        </m:r>
                      </m:e>
                      <m:sub>
                        <m:r>
                          <a:rPr lang="en-US" sz="2800" i="1">
                            <a:latin typeface="Cambria Math" panose="02040503050406030204" pitchFamily="18" charset="0"/>
                            <a:ea typeface="Cambria" panose="02040503050406030204" pitchFamily="18" charset="0"/>
                            <a:cs typeface="Times New Roman" panose="02020603050405020304" pitchFamily="18" charset="0"/>
                          </a:rPr>
                          <m:t>𝑖</m:t>
                        </m:r>
                      </m:sub>
                      <m:sup>
                        <m:r>
                          <a:rPr lang="en-US" sz="2800" i="1">
                            <a:latin typeface="Cambria Math" panose="02040503050406030204" pitchFamily="18" charset="0"/>
                            <a:ea typeface="Cambria" panose="02040503050406030204" pitchFamily="18" charset="0"/>
                            <a:cs typeface="Times New Roman" panose="02020603050405020304" pitchFamily="18" charset="0"/>
                          </a:rPr>
                          <m:t>∗</m:t>
                        </m:r>
                      </m:sup>
                    </m:sSubSup>
                    <m:r>
                      <a:rPr lang="en-US" sz="2800" i="1">
                        <a:latin typeface="Cambria Math" panose="02040503050406030204" pitchFamily="18" charset="0"/>
                        <a:ea typeface="Cambria" panose="02040503050406030204" pitchFamily="18" charset="0"/>
                        <a:cs typeface="Times New Roman" panose="020206030504050203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ea typeface="Cambria" panose="02040503050406030204" pitchFamily="18" charset="0"/>
                            <a:cs typeface="Times New Roman" panose="02020603050405020304" pitchFamily="18" charset="0"/>
                          </a:rPr>
                          <m:t>𝑡</m:t>
                        </m:r>
                      </m:e>
                      <m:sub>
                        <m:r>
                          <a:rPr lang="en-US" sz="2800" i="1">
                            <a:latin typeface="Cambria Math" panose="02040503050406030204" pitchFamily="18" charset="0"/>
                            <a:ea typeface="Cambria" panose="02040503050406030204" pitchFamily="18" charset="0"/>
                            <a:cs typeface="Times New Roman" panose="02020603050405020304" pitchFamily="18" charset="0"/>
                          </a:rPr>
                          <m:t>𝑖</m:t>
                        </m:r>
                      </m:sub>
                    </m:sSub>
                    <m:r>
                      <a:rPr lang="en-US" sz="2800" i="1">
                        <a:latin typeface="Cambria Math" panose="02040503050406030204" pitchFamily="18" charset="0"/>
                        <a:ea typeface="Cambria" panose="02040503050406030204" pitchFamily="18" charset="0"/>
                        <a:cs typeface="Times New Roman" panose="02020603050405020304" pitchFamily="18" charset="0"/>
                      </a:rPr>
                      <m:t>≤250</m:t>
                    </m:r>
                  </m:oMath>
                </a14:m>
                <a:r>
                  <a:rPr lang="en-US" sz="2800" dirty="0">
                    <a:latin typeface="+mn-lt"/>
                  </a:rPr>
                  <a:t> for </a:t>
                </a:r>
                <a14:m>
                  <m:oMath xmlns:m="http://schemas.openxmlformats.org/officeDocument/2006/math">
                    <m:r>
                      <a:rPr lang="en-US" sz="2800" i="1">
                        <a:latin typeface="Cambria Math" panose="02040503050406030204" pitchFamily="18" charset="0"/>
                      </a:rPr>
                      <m:t>𝑘</m:t>
                    </m:r>
                    <m:r>
                      <a:rPr lang="en-US" sz="2800" i="1">
                        <a:latin typeface="Cambria Math" panose="02040503050406030204" pitchFamily="18" charset="0"/>
                      </a:rPr>
                      <m:t>=1,2,3</m:t>
                    </m:r>
                  </m:oMath>
                </a14:m>
                <a:r>
                  <a:rPr lang="en-US" sz="2800" dirty="0">
                    <a:latin typeface="+mn-lt"/>
                  </a:rPr>
                  <a:t> </a:t>
                </a:r>
              </a:p>
            </p:txBody>
          </p:sp>
        </mc:Choice>
        <mc:Fallback xmlns="">
          <p:sp>
            <p:nvSpPr>
              <p:cNvPr id="5" name="Content Placeholder 2">
                <a:extLst>
                  <a:ext uri="{FF2B5EF4-FFF2-40B4-BE49-F238E27FC236}">
                    <a16:creationId xmlns:a16="http://schemas.microsoft.com/office/drawing/2014/main" id="{E6D7D288-516E-476B-9F1A-FE0CB305914B}"/>
                  </a:ext>
                </a:extLst>
              </p:cNvPr>
              <p:cNvSpPr txBox="1">
                <a:spLocks noRot="1" noChangeAspect="1" noMove="1" noResize="1" noEditPoints="1" noAdjustHandles="1" noChangeArrowheads="1" noChangeShapeType="1" noTextEdit="1"/>
              </p:cNvSpPr>
              <p:nvPr/>
            </p:nvSpPr>
            <p:spPr>
              <a:xfrm>
                <a:off x="430305" y="2335157"/>
                <a:ext cx="11367247" cy="570794"/>
              </a:xfrm>
              <a:prstGeom prst="rect">
                <a:avLst/>
              </a:prstGeom>
              <a:blipFill>
                <a:blip r:embed="rId4"/>
                <a:stretch>
                  <a:fillRect r="-335" b="-34783"/>
                </a:stretch>
              </a:blipFill>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8DF0EBEC-9659-B882-56D9-8871B4092FF7}"/>
              </a:ext>
            </a:extLst>
          </p:cNvPr>
          <p:cNvSpPr>
            <a:spLocks noGrp="1"/>
          </p:cNvSpPr>
          <p:nvPr>
            <p:ph type="sldNum" sz="quarter" idx="12"/>
          </p:nvPr>
        </p:nvSpPr>
        <p:spPr/>
        <p:txBody>
          <a:bodyPr/>
          <a:lstStyle/>
          <a:p>
            <a:fld id="{D63B8D7F-266E-41A3-B950-9989D28316EA}" type="slidenum">
              <a:rPr lang="en-CA" smtClean="0"/>
              <a:pPr/>
              <a:t>41</a:t>
            </a:fld>
            <a:endParaRPr lang="en-CA" dirty="0"/>
          </a:p>
        </p:txBody>
      </p:sp>
    </p:spTree>
    <p:extLst>
      <p:ext uri="{BB962C8B-B14F-4D97-AF65-F5344CB8AC3E}">
        <p14:creationId xmlns:p14="http://schemas.microsoft.com/office/powerpoint/2010/main" val="116989354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C24634-74E1-4388-985E-851360E03715}"/>
              </a:ext>
            </a:extLst>
          </p:cNvPr>
          <p:cNvSpPr>
            <a:spLocks noGrp="1"/>
          </p:cNvSpPr>
          <p:nvPr>
            <p:ph type="title"/>
          </p:nvPr>
        </p:nvSpPr>
        <p:spPr/>
        <p:txBody>
          <a:bodyPr/>
          <a:lstStyle/>
          <a:p>
            <a:r>
              <a:rPr lang="en-US" dirty="0"/>
              <a:t>Policy simulation</a:t>
            </a:r>
          </a:p>
        </p:txBody>
      </p:sp>
      <p:sp>
        <p:nvSpPr>
          <p:cNvPr id="3" name="Content Placeholder 2">
            <a:extLst>
              <a:ext uri="{FF2B5EF4-FFF2-40B4-BE49-F238E27FC236}">
                <a16:creationId xmlns:a16="http://schemas.microsoft.com/office/drawing/2014/main" id="{FBF1BCEE-FDF9-4034-AAB0-F360F8305404}"/>
              </a:ext>
            </a:extLst>
          </p:cNvPr>
          <p:cNvSpPr>
            <a:spLocks noGrp="1"/>
          </p:cNvSpPr>
          <p:nvPr>
            <p:ph idx="1"/>
          </p:nvPr>
        </p:nvSpPr>
        <p:spPr>
          <a:xfrm>
            <a:off x="838200" y="1690688"/>
            <a:ext cx="10515600" cy="4351338"/>
          </a:xfrm>
        </p:spPr>
        <p:txBody>
          <a:bodyPr>
            <a:normAutofit fontScale="77500" lnSpcReduction="20000"/>
          </a:bodyPr>
          <a:lstStyle/>
          <a:p>
            <a:pPr marL="0" indent="0">
              <a:buNone/>
            </a:pPr>
            <a:r>
              <a:rPr lang="en-US" b="1" dirty="0"/>
              <a:t>Simulated</a:t>
            </a:r>
          </a:p>
          <a:p>
            <a:pPr>
              <a:buFont typeface="+mj-lt"/>
              <a:buAutoNum type="arabicPeriod"/>
            </a:pPr>
            <a:r>
              <a:rPr lang="en-US" dirty="0"/>
              <a:t>Status quo (56 days for women and men)</a:t>
            </a:r>
          </a:p>
          <a:p>
            <a:pPr>
              <a:buFont typeface="+mj-lt"/>
              <a:buAutoNum type="arabicPeriod"/>
            </a:pPr>
            <a:r>
              <a:rPr lang="en-US" dirty="0"/>
              <a:t>Canadian IDIs (84 days for women; 56 days for men)</a:t>
            </a:r>
          </a:p>
          <a:p>
            <a:pPr>
              <a:buFont typeface="+mj-lt"/>
              <a:buAutoNum type="arabicPeriod"/>
            </a:pPr>
            <a:r>
              <a:rPr lang="en-US" dirty="0"/>
              <a:t>Australian IDIs (84 days for women and men)</a:t>
            </a:r>
          </a:p>
          <a:p>
            <a:pPr>
              <a:buFont typeface="+mj-lt"/>
              <a:buAutoNum type="arabicPeriod"/>
            </a:pPr>
            <a:r>
              <a:rPr lang="en-US" dirty="0"/>
              <a:t>UK IDIs (112 days for women; 84 days for men)</a:t>
            </a:r>
          </a:p>
          <a:p>
            <a:pPr>
              <a:buFont typeface="+mj-lt"/>
              <a:buAutoNum type="arabicPeriod"/>
            </a:pPr>
            <a:r>
              <a:rPr lang="en-US" b="1" dirty="0">
                <a:solidFill>
                  <a:srgbClr val="DD1F31"/>
                </a:solidFill>
              </a:rPr>
              <a:t>Personalized IDIs</a:t>
            </a:r>
          </a:p>
          <a:p>
            <a:pPr marL="0" indent="0"/>
            <a:endParaRPr lang="en-US" sz="1800" dirty="0"/>
          </a:p>
          <a:p>
            <a:pPr marL="0" indent="0">
              <a:buNone/>
            </a:pPr>
            <a:r>
              <a:rPr lang="en-US" b="1" dirty="0"/>
              <a:t>Estimated</a:t>
            </a:r>
          </a:p>
          <a:p>
            <a:pPr marL="285750" indent="-285750"/>
            <a:r>
              <a:rPr lang="en-US" dirty="0"/>
              <a:t>Donations collected per 100 donors per year </a:t>
            </a:r>
          </a:p>
          <a:p>
            <a:pPr marL="285750" indent="-285750"/>
            <a:r>
              <a:rPr lang="en-US" dirty="0"/>
              <a:t>Adverse outcomes per collected donation</a:t>
            </a:r>
          </a:p>
          <a:p>
            <a:pPr marL="0" indent="0"/>
            <a:endParaRPr lang="en-US" sz="2100" dirty="0"/>
          </a:p>
          <a:p>
            <a:pPr marL="0" indent="0">
              <a:buNone/>
            </a:pPr>
            <a:r>
              <a:rPr lang="en-US" b="1" dirty="0"/>
              <a:t>Caveat!</a:t>
            </a:r>
            <a:r>
              <a:rPr lang="en-US" dirty="0"/>
              <a:t> Simple return assumptions and specific to RISE donors</a:t>
            </a:r>
          </a:p>
        </p:txBody>
      </p:sp>
      <p:sp>
        <p:nvSpPr>
          <p:cNvPr id="4" name="Slide Number Placeholder 3">
            <a:extLst>
              <a:ext uri="{FF2B5EF4-FFF2-40B4-BE49-F238E27FC236}">
                <a16:creationId xmlns:a16="http://schemas.microsoft.com/office/drawing/2014/main" id="{33D8BF40-1050-3DE1-5CCE-184555FD4EA0}"/>
              </a:ext>
            </a:extLst>
          </p:cNvPr>
          <p:cNvSpPr>
            <a:spLocks noGrp="1"/>
          </p:cNvSpPr>
          <p:nvPr>
            <p:ph type="sldNum" sz="quarter" idx="12"/>
          </p:nvPr>
        </p:nvSpPr>
        <p:spPr/>
        <p:txBody>
          <a:bodyPr/>
          <a:lstStyle/>
          <a:p>
            <a:fld id="{D63B8D7F-266E-41A3-B950-9989D28316EA}" type="slidenum">
              <a:rPr lang="en-CA" smtClean="0"/>
              <a:pPr/>
              <a:t>42</a:t>
            </a:fld>
            <a:endParaRPr lang="en-CA" dirty="0"/>
          </a:p>
        </p:txBody>
      </p:sp>
    </p:spTree>
    <p:extLst>
      <p:ext uri="{BB962C8B-B14F-4D97-AF65-F5344CB8AC3E}">
        <p14:creationId xmlns:p14="http://schemas.microsoft.com/office/powerpoint/2010/main" val="78981036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556B78-7A0E-4C14-85A4-00C3CCAAF900}"/>
              </a:ext>
            </a:extLst>
          </p:cNvPr>
          <p:cNvSpPr>
            <a:spLocks noGrp="1"/>
          </p:cNvSpPr>
          <p:nvPr>
            <p:ph type="title"/>
          </p:nvPr>
        </p:nvSpPr>
        <p:spPr/>
        <p:txBody>
          <a:bodyPr/>
          <a:lstStyle/>
          <a:p>
            <a:r>
              <a:rPr lang="en-US" dirty="0"/>
              <a:t>Policy simulation % change from status quo</a:t>
            </a:r>
          </a:p>
        </p:txBody>
      </p:sp>
      <p:graphicFrame>
        <p:nvGraphicFramePr>
          <p:cNvPr id="6" name="Table 5">
            <a:extLst>
              <a:ext uri="{FF2B5EF4-FFF2-40B4-BE49-F238E27FC236}">
                <a16:creationId xmlns:a16="http://schemas.microsoft.com/office/drawing/2014/main" id="{671FFC1D-373D-4008-B644-AA55C268EF19}"/>
              </a:ext>
            </a:extLst>
          </p:cNvPr>
          <p:cNvGraphicFramePr>
            <a:graphicFrameLocks noGrp="1"/>
          </p:cNvGraphicFramePr>
          <p:nvPr/>
        </p:nvGraphicFramePr>
        <p:xfrm>
          <a:off x="1599562" y="1719104"/>
          <a:ext cx="8801102" cy="2261989"/>
        </p:xfrm>
        <a:graphic>
          <a:graphicData uri="http://schemas.openxmlformats.org/drawingml/2006/table">
            <a:tbl>
              <a:tblPr/>
              <a:tblGrid>
                <a:gridCol w="2371926">
                  <a:extLst>
                    <a:ext uri="{9D8B030D-6E8A-4147-A177-3AD203B41FA5}">
                      <a16:colId xmlns:a16="http://schemas.microsoft.com/office/drawing/2014/main" val="1349837371"/>
                    </a:ext>
                  </a:extLst>
                </a:gridCol>
                <a:gridCol w="1607294">
                  <a:extLst>
                    <a:ext uri="{9D8B030D-6E8A-4147-A177-3AD203B41FA5}">
                      <a16:colId xmlns:a16="http://schemas.microsoft.com/office/drawing/2014/main" val="1205005134"/>
                    </a:ext>
                  </a:extLst>
                </a:gridCol>
                <a:gridCol w="1607294">
                  <a:extLst>
                    <a:ext uri="{9D8B030D-6E8A-4147-A177-3AD203B41FA5}">
                      <a16:colId xmlns:a16="http://schemas.microsoft.com/office/drawing/2014/main" val="3547553836"/>
                    </a:ext>
                  </a:extLst>
                </a:gridCol>
                <a:gridCol w="1607294">
                  <a:extLst>
                    <a:ext uri="{9D8B030D-6E8A-4147-A177-3AD203B41FA5}">
                      <a16:colId xmlns:a16="http://schemas.microsoft.com/office/drawing/2014/main" val="1060806105"/>
                    </a:ext>
                  </a:extLst>
                </a:gridCol>
                <a:gridCol w="1607294">
                  <a:extLst>
                    <a:ext uri="{9D8B030D-6E8A-4147-A177-3AD203B41FA5}">
                      <a16:colId xmlns:a16="http://schemas.microsoft.com/office/drawing/2014/main" val="1424132006"/>
                    </a:ext>
                  </a:extLst>
                </a:gridCol>
              </a:tblGrid>
              <a:tr h="558919">
                <a:tc>
                  <a:txBody>
                    <a:bodyPr/>
                    <a:lstStyle/>
                    <a:p>
                      <a:pPr algn="l" fontAlgn="b"/>
                      <a:r>
                        <a:rPr lang="en-US" sz="1800" b="1" i="0" u="none" strike="noStrike">
                          <a:solidFill>
                            <a:srgbClr val="000000"/>
                          </a:solidFill>
                          <a:effectLst/>
                          <a:latin typeface="Calibri" panose="020F0502020204030204" pitchFamily="34" charset="0"/>
                        </a:rPr>
                        <a:t>Policy</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EDED"/>
                    </a:solidFill>
                  </a:tcPr>
                </a:tc>
                <a:tc>
                  <a:txBody>
                    <a:bodyPr/>
                    <a:lstStyle/>
                    <a:p>
                      <a:pPr algn="l" fontAlgn="b"/>
                      <a:r>
                        <a:rPr lang="en-US" sz="1800" b="1" i="0" u="none" strike="noStrike">
                          <a:solidFill>
                            <a:srgbClr val="000000"/>
                          </a:solidFill>
                          <a:effectLst/>
                          <a:latin typeface="Calibri" panose="020F0502020204030204" pitchFamily="34" charset="0"/>
                        </a:rPr>
                        <a:t>Collections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DEDED"/>
                    </a:solidFill>
                  </a:tcPr>
                </a:tc>
                <a:tc>
                  <a:txBody>
                    <a:bodyPr/>
                    <a:lstStyle/>
                    <a:p>
                      <a:pPr algn="l" fontAlgn="b"/>
                      <a:r>
                        <a:rPr lang="en-US" sz="1800" b="1" i="0" u="none" strike="noStrike">
                          <a:solidFill>
                            <a:srgbClr val="000000"/>
                          </a:solidFill>
                          <a:effectLst/>
                          <a:latin typeface="Calibri" panose="020F0502020204030204" pitchFamily="34" charset="0"/>
                        </a:rPr>
                        <a:t>HGB deferral</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DEDED"/>
                    </a:solidFill>
                  </a:tcPr>
                </a:tc>
                <a:tc>
                  <a:txBody>
                    <a:bodyPr/>
                    <a:lstStyle/>
                    <a:p>
                      <a:pPr algn="l" fontAlgn="b"/>
                      <a:r>
                        <a:rPr lang="en-US" sz="1800" b="1" i="0" u="none" strike="noStrike">
                          <a:solidFill>
                            <a:srgbClr val="000000"/>
                          </a:solidFill>
                          <a:effectLst/>
                          <a:latin typeface="Calibri" panose="020F0502020204030204" pitchFamily="34" charset="0"/>
                        </a:rPr>
                        <a:t>Low iron donation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DEDED"/>
                    </a:solidFill>
                  </a:tcPr>
                </a:tc>
                <a:tc>
                  <a:txBody>
                    <a:bodyPr/>
                    <a:lstStyle/>
                    <a:p>
                      <a:pPr algn="l" fontAlgn="b"/>
                      <a:r>
                        <a:rPr lang="en-US" sz="1800" b="1" i="0" u="none" strike="noStrike">
                          <a:solidFill>
                            <a:srgbClr val="000000"/>
                          </a:solidFill>
                          <a:effectLst/>
                          <a:latin typeface="Calibri" panose="020F0502020204030204" pitchFamily="34" charset="0"/>
                        </a:rPr>
                        <a:t>Absent iron donation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DEDED"/>
                    </a:solidFill>
                  </a:tcPr>
                </a:tc>
                <a:extLst>
                  <a:ext uri="{0D108BD9-81ED-4DB2-BD59-A6C34878D82A}">
                    <a16:rowId xmlns:a16="http://schemas.microsoft.com/office/drawing/2014/main" val="3535414970"/>
                  </a:ext>
                </a:extLst>
              </a:tr>
              <a:tr h="279460">
                <a:tc>
                  <a:txBody>
                    <a:bodyPr/>
                    <a:lstStyle/>
                    <a:p>
                      <a:pPr algn="l" fontAlgn="b"/>
                      <a:r>
                        <a:rPr lang="en-US" sz="1800" b="0" i="0" u="none" strike="noStrike">
                          <a:solidFill>
                            <a:srgbClr val="000000"/>
                          </a:solidFill>
                          <a:effectLst/>
                          <a:latin typeface="Calibri" panose="020F0502020204030204" pitchFamily="34" charset="0"/>
                        </a:rPr>
                        <a:t>Can 84W-56M</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fontAlgn="b"/>
                      <a:r>
                        <a:rPr lang="en-US" sz="1800" b="0" i="0" u="none" strike="noStrike" dirty="0">
                          <a:solidFill>
                            <a:srgbClr val="000000"/>
                          </a:solidFill>
                          <a:effectLst/>
                          <a:latin typeface="Calibri" panose="020F0502020204030204" pitchFamily="34" charset="0"/>
                        </a:rPr>
                        <a:t>-7.6%</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tcPr>
                </a:tc>
                <a:tc>
                  <a:txBody>
                    <a:bodyPr/>
                    <a:lstStyle/>
                    <a:p>
                      <a:pPr algn="r" fontAlgn="b"/>
                      <a:r>
                        <a:rPr lang="en-US" sz="1800" b="0" i="0" u="none" strike="noStrike" dirty="0">
                          <a:solidFill>
                            <a:srgbClr val="000000"/>
                          </a:solidFill>
                          <a:effectLst/>
                          <a:latin typeface="Calibri" panose="020F0502020204030204" pitchFamily="34" charset="0"/>
                        </a:rPr>
                        <a:t>-18.8%</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tcPr>
                </a:tc>
                <a:tc>
                  <a:txBody>
                    <a:bodyPr/>
                    <a:lstStyle/>
                    <a:p>
                      <a:pPr algn="r" fontAlgn="b"/>
                      <a:r>
                        <a:rPr lang="en-US" sz="1800" b="0" i="0" u="none" strike="noStrike" dirty="0">
                          <a:solidFill>
                            <a:srgbClr val="000000"/>
                          </a:solidFill>
                          <a:effectLst/>
                          <a:latin typeface="Calibri" panose="020F0502020204030204" pitchFamily="34" charset="0"/>
                        </a:rPr>
                        <a:t>-1.0%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solidFill>
                      <a:srgbClr val="C6E0B4"/>
                    </a:solidFill>
                  </a:tcPr>
                </a:tc>
                <a:tc>
                  <a:txBody>
                    <a:bodyPr/>
                    <a:lstStyle/>
                    <a:p>
                      <a:pPr algn="r" fontAlgn="b"/>
                      <a:r>
                        <a:rPr lang="en-US" sz="1800" b="0" i="0" u="none" strike="noStrike" dirty="0">
                          <a:solidFill>
                            <a:srgbClr val="000000"/>
                          </a:solidFill>
                          <a:effectLst/>
                          <a:latin typeface="Calibri" panose="020F0502020204030204" pitchFamily="34" charset="0"/>
                        </a:rPr>
                        <a:t>-9.3%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tcPr>
                </a:tc>
                <a:extLst>
                  <a:ext uri="{0D108BD9-81ED-4DB2-BD59-A6C34878D82A}">
                    <a16:rowId xmlns:a16="http://schemas.microsoft.com/office/drawing/2014/main" val="3953543210"/>
                  </a:ext>
                </a:extLst>
              </a:tr>
              <a:tr h="279460">
                <a:tc>
                  <a:txBody>
                    <a:bodyPr/>
                    <a:lstStyle/>
                    <a:p>
                      <a:pPr algn="l" fontAlgn="b"/>
                      <a:r>
                        <a:rPr lang="en-US" sz="1800" b="0" i="0" u="none" strike="noStrike">
                          <a:solidFill>
                            <a:srgbClr val="000000"/>
                          </a:solidFill>
                          <a:effectLst/>
                          <a:latin typeface="Calibri" panose="020F0502020204030204" pitchFamily="34" charset="0"/>
                        </a:rPr>
                        <a:t>Tailored 0.2H-0.5L-0.4A</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r" fontAlgn="b"/>
                      <a:r>
                        <a:rPr lang="en-US" sz="1800" b="0" i="0" u="none" strike="noStrike" dirty="0">
                          <a:solidFill>
                            <a:srgbClr val="000000"/>
                          </a:solidFill>
                          <a:effectLst/>
                          <a:latin typeface="Calibri" panose="020F0502020204030204" pitchFamily="34" charset="0"/>
                        </a:rPr>
                        <a:t>-7.1%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C6E0B4"/>
                    </a:solidFill>
                  </a:tcPr>
                </a:tc>
                <a:tc>
                  <a:txBody>
                    <a:bodyPr/>
                    <a:lstStyle/>
                    <a:p>
                      <a:pPr algn="r" fontAlgn="b"/>
                      <a:r>
                        <a:rPr lang="en-US" sz="1800" b="0" i="0" u="none" strike="noStrike" dirty="0">
                          <a:solidFill>
                            <a:srgbClr val="000000"/>
                          </a:solidFill>
                          <a:effectLst/>
                          <a:latin typeface="Calibri" panose="020F0502020204030204" pitchFamily="34" charset="0"/>
                        </a:rPr>
                        <a:t>-32.3%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C6E0B4"/>
                    </a:solidFill>
                  </a:tcPr>
                </a:tc>
                <a:tc>
                  <a:txBody>
                    <a:bodyPr/>
                    <a:lstStyle/>
                    <a:p>
                      <a:pPr algn="r" fontAlgn="b"/>
                      <a:r>
                        <a:rPr lang="en-US" sz="1800" b="0" i="0" u="none" strike="noStrike" dirty="0">
                          <a:solidFill>
                            <a:srgbClr val="000000"/>
                          </a:solidFill>
                          <a:effectLst/>
                          <a:latin typeface="Calibri" panose="020F0502020204030204" pitchFamily="34" charset="0"/>
                        </a:rPr>
                        <a:t>0.7%</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r" fontAlgn="b"/>
                      <a:r>
                        <a:rPr lang="en-US" sz="1800" b="0" i="0" u="none" strike="noStrike" dirty="0">
                          <a:solidFill>
                            <a:srgbClr val="000000"/>
                          </a:solidFill>
                          <a:effectLst/>
                          <a:latin typeface="Calibri" panose="020F0502020204030204" pitchFamily="34" charset="0"/>
                        </a:rPr>
                        <a:t>-16.5%</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C6E0B4"/>
                    </a:solidFill>
                  </a:tcPr>
                </a:tc>
                <a:extLst>
                  <a:ext uri="{0D108BD9-81ED-4DB2-BD59-A6C34878D82A}">
                    <a16:rowId xmlns:a16="http://schemas.microsoft.com/office/drawing/2014/main" val="4251959768"/>
                  </a:ext>
                </a:extLst>
              </a:tr>
              <a:tr h="279460">
                <a:tc>
                  <a:txBody>
                    <a:bodyPr/>
                    <a:lstStyle/>
                    <a:p>
                      <a:pPr algn="l" fontAlgn="b"/>
                      <a:r>
                        <a:rPr lang="en-US" sz="1800" b="0" i="0" u="none" strike="noStrike">
                          <a:solidFill>
                            <a:srgbClr val="000000"/>
                          </a:solidFill>
                          <a:effectLst/>
                          <a:latin typeface="Calibri" panose="020F0502020204030204" pitchFamily="34" charset="0"/>
                        </a:rPr>
                        <a:t>Aus 84W-84M</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fontAlgn="b"/>
                      <a:r>
                        <a:rPr lang="en-US" sz="1800" b="0" i="0" u="none" strike="noStrike" dirty="0">
                          <a:solidFill>
                            <a:srgbClr val="000000"/>
                          </a:solidFill>
                          <a:effectLst/>
                          <a:latin typeface="Calibri" panose="020F0502020204030204" pitchFamily="34" charset="0"/>
                        </a:rPr>
                        <a:t>-17.9%</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fontAlgn="b"/>
                      <a:r>
                        <a:rPr lang="en-US" sz="1800" b="0" i="0" u="none" strike="noStrike" dirty="0">
                          <a:solidFill>
                            <a:srgbClr val="000000"/>
                          </a:solidFill>
                          <a:effectLst/>
                          <a:latin typeface="Calibri" panose="020F0502020204030204" pitchFamily="34" charset="0"/>
                        </a:rPr>
                        <a:t>-24.6%</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fontAlgn="b"/>
                      <a:r>
                        <a:rPr lang="en-US" sz="1800" b="0" i="0" u="none" strike="noStrike" dirty="0">
                          <a:solidFill>
                            <a:srgbClr val="000000"/>
                          </a:solidFill>
                          <a:effectLst/>
                          <a:latin typeface="Calibri" panose="020F0502020204030204" pitchFamily="34" charset="0"/>
                        </a:rPr>
                        <a:t>-10.8%</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C6E0B4"/>
                    </a:solidFill>
                  </a:tcPr>
                </a:tc>
                <a:tc>
                  <a:txBody>
                    <a:bodyPr/>
                    <a:lstStyle/>
                    <a:p>
                      <a:pPr algn="r" fontAlgn="b"/>
                      <a:r>
                        <a:rPr lang="en-US" sz="1800" b="0" i="0" u="none" strike="noStrike" dirty="0">
                          <a:solidFill>
                            <a:srgbClr val="000000"/>
                          </a:solidFill>
                          <a:effectLst/>
                          <a:latin typeface="Calibri" panose="020F0502020204030204" pitchFamily="34" charset="0"/>
                        </a:rPr>
                        <a:t>-12.4%</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2322323004"/>
                  </a:ext>
                </a:extLst>
              </a:tr>
              <a:tr h="279460">
                <a:tc>
                  <a:txBody>
                    <a:bodyPr/>
                    <a:lstStyle/>
                    <a:p>
                      <a:pPr algn="l" fontAlgn="b"/>
                      <a:r>
                        <a:rPr lang="en-US" sz="1800" b="0" i="0" u="none" strike="noStrike">
                          <a:solidFill>
                            <a:srgbClr val="000000"/>
                          </a:solidFill>
                          <a:effectLst/>
                          <a:latin typeface="Calibri" panose="020F0502020204030204" pitchFamily="34" charset="0"/>
                        </a:rPr>
                        <a:t>Tailored 0.2H-0.4L-0.2A</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r" fontAlgn="b"/>
                      <a:r>
                        <a:rPr lang="en-US" sz="1800" b="0" i="0" u="none" strike="noStrike" dirty="0">
                          <a:solidFill>
                            <a:srgbClr val="000000"/>
                          </a:solidFill>
                          <a:effectLst/>
                          <a:latin typeface="Calibri" panose="020F0502020204030204" pitchFamily="34" charset="0"/>
                        </a:rPr>
                        <a:t>-17.0%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C6E0B4"/>
                    </a:solidFill>
                  </a:tcPr>
                </a:tc>
                <a:tc>
                  <a:txBody>
                    <a:bodyPr/>
                    <a:lstStyle/>
                    <a:p>
                      <a:pPr algn="r" fontAlgn="b"/>
                      <a:r>
                        <a:rPr lang="en-US" sz="1800" b="0" i="0" u="none" strike="noStrike" dirty="0">
                          <a:solidFill>
                            <a:srgbClr val="000000"/>
                          </a:solidFill>
                          <a:effectLst/>
                          <a:latin typeface="Calibri" panose="020F0502020204030204" pitchFamily="34" charset="0"/>
                        </a:rPr>
                        <a:t>-46.6%</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C6E0B4"/>
                    </a:solidFill>
                  </a:tcPr>
                </a:tc>
                <a:tc>
                  <a:txBody>
                    <a:bodyPr/>
                    <a:lstStyle/>
                    <a:p>
                      <a:pPr algn="r" fontAlgn="b"/>
                      <a:r>
                        <a:rPr lang="en-US" sz="1800" b="0" i="0" u="none" strike="noStrike" dirty="0">
                          <a:solidFill>
                            <a:srgbClr val="000000"/>
                          </a:solidFill>
                          <a:effectLst/>
                          <a:latin typeface="Calibri" panose="020F0502020204030204" pitchFamily="34" charset="0"/>
                        </a:rPr>
                        <a:t>-2.6%</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r" fontAlgn="b"/>
                      <a:r>
                        <a:rPr lang="en-US" sz="1800" b="0" i="0" u="none" strike="noStrike" dirty="0">
                          <a:solidFill>
                            <a:srgbClr val="000000"/>
                          </a:solidFill>
                          <a:effectLst/>
                          <a:latin typeface="Calibri" panose="020F0502020204030204" pitchFamily="34" charset="0"/>
                        </a:rPr>
                        <a:t>-37.4%</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C6E0B4"/>
                    </a:solidFill>
                  </a:tcPr>
                </a:tc>
                <a:extLst>
                  <a:ext uri="{0D108BD9-81ED-4DB2-BD59-A6C34878D82A}">
                    <a16:rowId xmlns:a16="http://schemas.microsoft.com/office/drawing/2014/main" val="1834876977"/>
                  </a:ext>
                </a:extLst>
              </a:tr>
              <a:tr h="279460">
                <a:tc>
                  <a:txBody>
                    <a:bodyPr/>
                    <a:lstStyle/>
                    <a:p>
                      <a:pPr algn="l" fontAlgn="b"/>
                      <a:r>
                        <a:rPr lang="en-US" sz="1800" b="0" i="0" u="none" strike="noStrike">
                          <a:solidFill>
                            <a:srgbClr val="000000"/>
                          </a:solidFill>
                          <a:effectLst/>
                          <a:latin typeface="Calibri" panose="020F0502020204030204" pitchFamily="34" charset="0"/>
                        </a:rPr>
                        <a:t>UK 112W-84M</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fontAlgn="b"/>
                      <a:r>
                        <a:rPr lang="en-US" sz="1800" b="0" i="0" u="none" strike="noStrike" dirty="0">
                          <a:solidFill>
                            <a:srgbClr val="000000"/>
                          </a:solidFill>
                          <a:effectLst/>
                          <a:latin typeface="Calibri" panose="020F0502020204030204" pitchFamily="34" charset="0"/>
                        </a:rPr>
                        <a:t>-25.4%</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fontAlgn="b"/>
                      <a:r>
                        <a:rPr lang="en-US" sz="1800" b="0" i="0" u="none" strike="noStrike" dirty="0">
                          <a:solidFill>
                            <a:srgbClr val="000000"/>
                          </a:solidFill>
                          <a:effectLst/>
                          <a:latin typeface="Calibri" panose="020F0502020204030204" pitchFamily="34" charset="0"/>
                        </a:rPr>
                        <a:t>-39.2%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fontAlgn="b"/>
                      <a:r>
                        <a:rPr lang="en-US" sz="1800" b="0" i="0" u="none" strike="noStrike" dirty="0">
                          <a:solidFill>
                            <a:srgbClr val="000000"/>
                          </a:solidFill>
                          <a:effectLst/>
                          <a:latin typeface="Calibri" panose="020F0502020204030204" pitchFamily="34" charset="0"/>
                        </a:rPr>
                        <a:t>-15.5%</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C6E0B4"/>
                    </a:solidFill>
                  </a:tcPr>
                </a:tc>
                <a:tc>
                  <a:txBody>
                    <a:bodyPr/>
                    <a:lstStyle/>
                    <a:p>
                      <a:pPr algn="r" fontAlgn="b"/>
                      <a:r>
                        <a:rPr lang="en-US" sz="1800" b="0" i="0" u="none" strike="noStrike" dirty="0">
                          <a:solidFill>
                            <a:srgbClr val="000000"/>
                          </a:solidFill>
                          <a:effectLst/>
                          <a:latin typeface="Calibri" panose="020F0502020204030204" pitchFamily="34" charset="0"/>
                        </a:rPr>
                        <a:t>-17.3%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2392705833"/>
                  </a:ext>
                </a:extLst>
              </a:tr>
              <a:tr h="279460">
                <a:tc>
                  <a:txBody>
                    <a:bodyPr/>
                    <a:lstStyle/>
                    <a:p>
                      <a:pPr algn="l" fontAlgn="b"/>
                      <a:r>
                        <a:rPr lang="en-US" sz="1800" b="0" i="0" u="none" strike="noStrike">
                          <a:solidFill>
                            <a:srgbClr val="000000"/>
                          </a:solidFill>
                          <a:effectLst/>
                          <a:latin typeface="Calibri" panose="020F0502020204030204" pitchFamily="34" charset="0"/>
                        </a:rPr>
                        <a:t>Tailored 0.3H-0.6L-0.1A</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r" fontAlgn="b"/>
                      <a:r>
                        <a:rPr lang="en-US" sz="1800" b="0" i="0" u="none" strike="noStrike" dirty="0">
                          <a:solidFill>
                            <a:srgbClr val="000000"/>
                          </a:solidFill>
                          <a:effectLst/>
                          <a:latin typeface="Calibri" panose="020F0502020204030204" pitchFamily="34" charset="0"/>
                        </a:rPr>
                        <a:t>-25.0%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solidFill>
                      <a:srgbClr val="C6E0B4"/>
                    </a:solidFill>
                  </a:tcPr>
                </a:tc>
                <a:tc>
                  <a:txBody>
                    <a:bodyPr/>
                    <a:lstStyle/>
                    <a:p>
                      <a:pPr algn="r" fontAlgn="b"/>
                      <a:r>
                        <a:rPr lang="en-US" sz="1800" b="0" i="0" u="none" strike="noStrike" dirty="0">
                          <a:solidFill>
                            <a:srgbClr val="000000"/>
                          </a:solidFill>
                          <a:effectLst/>
                          <a:latin typeface="Calibri" panose="020F0502020204030204" pitchFamily="34" charset="0"/>
                        </a:rPr>
                        <a:t>-58.6%</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solidFill>
                      <a:srgbClr val="C6E0B4"/>
                    </a:solidFill>
                  </a:tcPr>
                </a:tc>
                <a:tc>
                  <a:txBody>
                    <a:bodyPr/>
                    <a:lstStyle/>
                    <a:p>
                      <a:pPr algn="r" fontAlgn="b"/>
                      <a:r>
                        <a:rPr lang="en-US" sz="1800" b="0" i="0" u="none" strike="noStrike" dirty="0">
                          <a:solidFill>
                            <a:srgbClr val="000000"/>
                          </a:solidFill>
                          <a:effectLst/>
                          <a:latin typeface="Calibri" panose="020F0502020204030204" pitchFamily="34" charset="0"/>
                        </a:rPr>
                        <a:t>-4.0%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tcPr>
                </a:tc>
                <a:tc>
                  <a:txBody>
                    <a:bodyPr/>
                    <a:lstStyle/>
                    <a:p>
                      <a:pPr algn="r" fontAlgn="b"/>
                      <a:r>
                        <a:rPr lang="en-US" sz="1800" b="0" i="0" u="none" strike="noStrike" dirty="0">
                          <a:solidFill>
                            <a:srgbClr val="000000"/>
                          </a:solidFill>
                          <a:effectLst/>
                          <a:latin typeface="Calibri" panose="020F0502020204030204" pitchFamily="34" charset="0"/>
                        </a:rPr>
                        <a:t>-53.4%</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solidFill>
                      <a:srgbClr val="C6E0B4"/>
                    </a:solidFill>
                  </a:tcPr>
                </a:tc>
                <a:extLst>
                  <a:ext uri="{0D108BD9-81ED-4DB2-BD59-A6C34878D82A}">
                    <a16:rowId xmlns:a16="http://schemas.microsoft.com/office/drawing/2014/main" val="2731553249"/>
                  </a:ext>
                </a:extLst>
              </a:tr>
            </a:tbl>
          </a:graphicData>
        </a:graphic>
      </p:graphicFrame>
      <p:sp>
        <p:nvSpPr>
          <p:cNvPr id="7" name="TextBox 6">
            <a:extLst>
              <a:ext uri="{FF2B5EF4-FFF2-40B4-BE49-F238E27FC236}">
                <a16:creationId xmlns:a16="http://schemas.microsoft.com/office/drawing/2014/main" id="{6F979A03-CC24-4B4F-B19F-1E8CBB65F95E}"/>
              </a:ext>
            </a:extLst>
          </p:cNvPr>
          <p:cNvSpPr txBox="1"/>
          <p:nvPr/>
        </p:nvSpPr>
        <p:spPr>
          <a:xfrm>
            <a:off x="1599562" y="4010204"/>
            <a:ext cx="8801102" cy="584775"/>
          </a:xfrm>
          <a:prstGeom prst="rect">
            <a:avLst/>
          </a:prstGeom>
          <a:noFill/>
        </p:spPr>
        <p:txBody>
          <a:bodyPr wrap="square" rtlCol="0">
            <a:spAutoFit/>
          </a:bodyPr>
          <a:lstStyle/>
          <a:p>
            <a:r>
              <a:rPr lang="en-US" sz="1600" dirty="0"/>
              <a:t>Universal policies: Country, interval for </a:t>
            </a:r>
            <a:r>
              <a:rPr lang="en-US" sz="1600" b="1" dirty="0"/>
              <a:t>W</a:t>
            </a:r>
            <a:r>
              <a:rPr lang="en-US" sz="1600" dirty="0"/>
              <a:t>omen, interval for </a:t>
            </a:r>
            <a:r>
              <a:rPr lang="en-US" sz="1600" b="1" dirty="0"/>
              <a:t>M</a:t>
            </a:r>
            <a:r>
              <a:rPr lang="en-US" sz="1600" dirty="0"/>
              <a:t>en (in days)</a:t>
            </a:r>
          </a:p>
          <a:p>
            <a:r>
              <a:rPr lang="en-US" sz="1600" dirty="0"/>
              <a:t>Tailored policies: risk threshold for </a:t>
            </a:r>
            <a:r>
              <a:rPr lang="en-US" sz="1600" b="1" dirty="0"/>
              <a:t>H</a:t>
            </a:r>
            <a:r>
              <a:rPr lang="en-US" sz="1600" dirty="0"/>
              <a:t>emoglobin deferral, </a:t>
            </a:r>
            <a:r>
              <a:rPr lang="en-US" sz="1600" b="1" dirty="0"/>
              <a:t>L</a:t>
            </a:r>
            <a:r>
              <a:rPr lang="en-US" sz="1600" dirty="0"/>
              <a:t>ow, and </a:t>
            </a:r>
            <a:r>
              <a:rPr lang="en-US" sz="1600" b="1" dirty="0"/>
              <a:t>A</a:t>
            </a:r>
            <a:r>
              <a:rPr lang="en-US" sz="1600" dirty="0"/>
              <a:t>bsent iron donations</a:t>
            </a:r>
          </a:p>
        </p:txBody>
      </p:sp>
      <p:sp>
        <p:nvSpPr>
          <p:cNvPr id="8" name="TextBox 7">
            <a:extLst>
              <a:ext uri="{FF2B5EF4-FFF2-40B4-BE49-F238E27FC236}">
                <a16:creationId xmlns:a16="http://schemas.microsoft.com/office/drawing/2014/main" id="{F889A4A3-98BD-43B8-89F9-803CD37080B7}"/>
              </a:ext>
            </a:extLst>
          </p:cNvPr>
          <p:cNvSpPr txBox="1"/>
          <p:nvPr/>
        </p:nvSpPr>
        <p:spPr>
          <a:xfrm>
            <a:off x="1131570" y="4889540"/>
            <a:ext cx="9826240" cy="1015663"/>
          </a:xfrm>
          <a:prstGeom prst="rect">
            <a:avLst/>
          </a:prstGeom>
          <a:noFill/>
        </p:spPr>
        <p:txBody>
          <a:bodyPr wrap="square" rtlCol="0">
            <a:spAutoFit/>
          </a:bodyPr>
          <a:lstStyle/>
          <a:p>
            <a:pPr marL="285750" indent="-285750">
              <a:buFont typeface="Arial" panose="020B0604020202020204" pitchFamily="34" charset="0"/>
              <a:buChar char="•"/>
            </a:pPr>
            <a:r>
              <a:rPr lang="en-US" sz="2000" dirty="0"/>
              <a:t>Tailored interval policies can have smaller loss of collections and a larger reduction of adverse outcomes compared to longer universal intervals</a:t>
            </a:r>
          </a:p>
          <a:p>
            <a:pPr marL="285750" indent="-285750">
              <a:buFont typeface="Arial" panose="020B0604020202020204" pitchFamily="34" charset="0"/>
              <a:buChar char="•"/>
            </a:pPr>
            <a:r>
              <a:rPr lang="en-US" sz="2000" dirty="0"/>
              <a:t>Low iron donations can increase due to “converted” deferrals and absent iron donations</a:t>
            </a:r>
          </a:p>
        </p:txBody>
      </p:sp>
      <p:sp>
        <p:nvSpPr>
          <p:cNvPr id="3" name="Slide Number Placeholder 2">
            <a:extLst>
              <a:ext uri="{FF2B5EF4-FFF2-40B4-BE49-F238E27FC236}">
                <a16:creationId xmlns:a16="http://schemas.microsoft.com/office/drawing/2014/main" id="{476A3C76-576B-00A0-2481-0EB851D6F57E}"/>
              </a:ext>
            </a:extLst>
          </p:cNvPr>
          <p:cNvSpPr>
            <a:spLocks noGrp="1"/>
          </p:cNvSpPr>
          <p:nvPr>
            <p:ph type="sldNum" sz="quarter" idx="12"/>
          </p:nvPr>
        </p:nvSpPr>
        <p:spPr/>
        <p:txBody>
          <a:bodyPr/>
          <a:lstStyle/>
          <a:p>
            <a:fld id="{D63B8D7F-266E-41A3-B950-9989D28316EA}" type="slidenum">
              <a:rPr lang="en-CA" smtClean="0"/>
              <a:pPr/>
              <a:t>43</a:t>
            </a:fld>
            <a:endParaRPr lang="en-CA" dirty="0"/>
          </a:p>
        </p:txBody>
      </p:sp>
    </p:spTree>
    <p:extLst>
      <p:ext uri="{BB962C8B-B14F-4D97-AF65-F5344CB8AC3E}">
        <p14:creationId xmlns:p14="http://schemas.microsoft.com/office/powerpoint/2010/main" val="239484619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1128D-2870-4357-85A1-BDEE4E39F61B}"/>
              </a:ext>
            </a:extLst>
          </p:cNvPr>
          <p:cNvSpPr>
            <a:spLocks noGrp="1"/>
          </p:cNvSpPr>
          <p:nvPr>
            <p:ph type="title"/>
          </p:nvPr>
        </p:nvSpPr>
        <p:spPr/>
        <p:txBody>
          <a:bodyPr/>
          <a:lstStyle/>
          <a:p>
            <a:r>
              <a:rPr lang="en-US" dirty="0"/>
              <a:t>In progress: External validation in operational datasets</a:t>
            </a:r>
          </a:p>
        </p:txBody>
      </p:sp>
      <p:sp>
        <p:nvSpPr>
          <p:cNvPr id="3" name="Content Placeholder 2">
            <a:extLst>
              <a:ext uri="{FF2B5EF4-FFF2-40B4-BE49-F238E27FC236}">
                <a16:creationId xmlns:a16="http://schemas.microsoft.com/office/drawing/2014/main" id="{C7695C18-5568-4C57-9A34-59890195B28D}"/>
              </a:ext>
            </a:extLst>
          </p:cNvPr>
          <p:cNvSpPr>
            <a:spLocks noGrp="1"/>
          </p:cNvSpPr>
          <p:nvPr>
            <p:ph idx="1"/>
          </p:nvPr>
        </p:nvSpPr>
        <p:spPr>
          <a:xfrm>
            <a:off x="988352" y="1831687"/>
            <a:ext cx="5913893" cy="4129000"/>
          </a:xfrm>
        </p:spPr>
        <p:txBody>
          <a:bodyPr>
            <a:normAutofit lnSpcReduction="10000"/>
          </a:bodyPr>
          <a:lstStyle/>
          <a:p>
            <a:r>
              <a:rPr lang="en-US" b="1" dirty="0"/>
              <a:t>External validation:</a:t>
            </a:r>
            <a:r>
              <a:rPr lang="en-US" dirty="0"/>
              <a:t> Predict hemoglobin and ferritin in operational data</a:t>
            </a:r>
          </a:p>
          <a:p>
            <a:pPr lvl="1"/>
            <a:endParaRPr lang="en-US" sz="1600" dirty="0"/>
          </a:p>
          <a:p>
            <a:pPr lvl="1"/>
            <a:endParaRPr lang="en-US" sz="1600" dirty="0"/>
          </a:p>
          <a:p>
            <a:pPr lvl="1"/>
            <a:endParaRPr lang="en-US" sz="1600" dirty="0"/>
          </a:p>
          <a:p>
            <a:pPr lvl="1"/>
            <a:endParaRPr lang="en-US" sz="1600" dirty="0"/>
          </a:p>
          <a:p>
            <a:pPr lvl="1"/>
            <a:endParaRPr lang="en-US" sz="1600" dirty="0"/>
          </a:p>
          <a:p>
            <a:pPr lvl="1"/>
            <a:endParaRPr lang="en-US" sz="2800" dirty="0"/>
          </a:p>
          <a:p>
            <a:r>
              <a:rPr lang="en-US" b="1" dirty="0"/>
              <a:t>Conformal predictive system: </a:t>
            </a:r>
            <a:r>
              <a:rPr lang="en-US" dirty="0"/>
              <a:t>estimate probability donor in normal range at return</a:t>
            </a:r>
          </a:p>
        </p:txBody>
      </p:sp>
      <p:pic>
        <p:nvPicPr>
          <p:cNvPr id="1026" name="Picture 2" descr="AABB Foundation - Fueling Innovative Research">
            <a:extLst>
              <a:ext uri="{FF2B5EF4-FFF2-40B4-BE49-F238E27FC236}">
                <a16:creationId xmlns:a16="http://schemas.microsoft.com/office/drawing/2014/main" id="{DE97C7BA-EF09-7A78-AE51-7699033D5B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97727" y="3068136"/>
            <a:ext cx="4219844" cy="84396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Avatar">
            <a:extLst>
              <a:ext uri="{FF2B5EF4-FFF2-40B4-BE49-F238E27FC236}">
                <a16:creationId xmlns:a16="http://schemas.microsoft.com/office/drawing/2014/main" id="{CE77984D-EAED-3EEA-A980-F3E76A8CC91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163" r="5125"/>
          <a:stretch/>
        </p:blipFill>
        <p:spPr bwMode="auto">
          <a:xfrm>
            <a:off x="9637839" y="4748759"/>
            <a:ext cx="1802331" cy="1944000"/>
          </a:xfrm>
          <a:custGeom>
            <a:avLst/>
            <a:gdLst/>
            <a:ahLst/>
            <a:cxnLst/>
            <a:rect l="l" t="t" r="r" b="b"/>
            <a:pathLst>
              <a:path w="2849586" h="2849586">
                <a:moveTo>
                  <a:pt x="1424793" y="0"/>
                </a:moveTo>
                <a:cubicBezTo>
                  <a:pt x="2211684" y="0"/>
                  <a:pt x="2849586" y="637902"/>
                  <a:pt x="2849586" y="1424793"/>
                </a:cubicBezTo>
                <a:cubicBezTo>
                  <a:pt x="2849586" y="2211684"/>
                  <a:pt x="2211684" y="2849586"/>
                  <a:pt x="1424793" y="2849586"/>
                </a:cubicBezTo>
                <a:cubicBezTo>
                  <a:pt x="637902" y="2849586"/>
                  <a:pt x="0" y="2211684"/>
                  <a:pt x="0" y="1424793"/>
                </a:cubicBezTo>
                <a:cubicBezTo>
                  <a:pt x="0" y="637902"/>
                  <a:pt x="637902" y="0"/>
                  <a:pt x="1424793" y="0"/>
                </a:cubicBezTo>
                <a:close/>
              </a:path>
            </a:pathLst>
          </a:cu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1FEC8DDB-665E-C2E5-323B-90F7C2F4366F}"/>
              </a:ext>
            </a:extLst>
          </p:cNvPr>
          <p:cNvSpPr txBox="1"/>
          <p:nvPr/>
        </p:nvSpPr>
        <p:spPr>
          <a:xfrm>
            <a:off x="5928025" y="5026313"/>
            <a:ext cx="3603441" cy="1015663"/>
          </a:xfrm>
          <a:prstGeom prst="rect">
            <a:avLst/>
          </a:prstGeom>
          <a:noFill/>
        </p:spPr>
        <p:txBody>
          <a:bodyPr wrap="square" rtlCol="0">
            <a:spAutoFit/>
          </a:bodyPr>
          <a:lstStyle/>
          <a:p>
            <a:pPr algn="r"/>
            <a:r>
              <a:rPr lang="en-US" sz="2000" b="1" dirty="0">
                <a:solidFill>
                  <a:srgbClr val="EC1B30"/>
                </a:solidFill>
                <a:latin typeface="Roboto" panose="02000000000000000000" pitchFamily="2" charset="0"/>
                <a:ea typeface="Roboto" panose="02000000000000000000" pitchFamily="2" charset="0"/>
              </a:rPr>
              <a:t>Chen-Yang </a:t>
            </a:r>
            <a:r>
              <a:rPr lang="en-US" sz="2000" b="1" dirty="0" err="1">
                <a:solidFill>
                  <a:srgbClr val="EC1B30"/>
                </a:solidFill>
                <a:latin typeface="Roboto" panose="02000000000000000000" pitchFamily="2" charset="0"/>
                <a:ea typeface="Roboto" panose="02000000000000000000" pitchFamily="2" charset="0"/>
              </a:rPr>
              <a:t>Su</a:t>
            </a:r>
            <a:r>
              <a:rPr lang="en-US" sz="2000" b="1" dirty="0">
                <a:solidFill>
                  <a:srgbClr val="EC1B30"/>
                </a:solidFill>
                <a:latin typeface="Roboto" panose="02000000000000000000" pitchFamily="2" charset="0"/>
                <a:ea typeface="Roboto" panose="02000000000000000000" pitchFamily="2" charset="0"/>
              </a:rPr>
              <a:t>, MSc</a:t>
            </a:r>
            <a:endParaRPr lang="en-US" sz="2000" dirty="0">
              <a:solidFill>
                <a:srgbClr val="EC1B30"/>
              </a:solidFill>
              <a:latin typeface="Roboto" panose="02000000000000000000" pitchFamily="2" charset="0"/>
              <a:ea typeface="Roboto" panose="02000000000000000000" pitchFamily="2" charset="0"/>
            </a:endParaRPr>
          </a:p>
          <a:p>
            <a:pPr algn="r"/>
            <a:r>
              <a:rPr lang="en-US" sz="2000" dirty="0">
                <a:latin typeface="Roboto" panose="02000000000000000000" pitchFamily="2" charset="0"/>
                <a:ea typeface="Roboto" panose="02000000000000000000" pitchFamily="2" charset="0"/>
              </a:rPr>
              <a:t>PhD student</a:t>
            </a:r>
          </a:p>
          <a:p>
            <a:pPr algn="r"/>
            <a:r>
              <a:rPr lang="en-US" sz="2000" dirty="0">
                <a:latin typeface="Roboto" panose="02000000000000000000" pitchFamily="2" charset="0"/>
                <a:ea typeface="Roboto" panose="02000000000000000000" pitchFamily="2" charset="0"/>
              </a:rPr>
              <a:t> Quantitative Life Sciences</a:t>
            </a:r>
          </a:p>
        </p:txBody>
      </p:sp>
      <p:pic>
        <p:nvPicPr>
          <p:cNvPr id="1028" name="Picture 4" descr="Flag: United States on Twitter Twemoji 14.0">
            <a:extLst>
              <a:ext uri="{FF2B5EF4-FFF2-40B4-BE49-F238E27FC236}">
                <a16:creationId xmlns:a16="http://schemas.microsoft.com/office/drawing/2014/main" id="{7AD9E9E2-D0DD-DF15-86C2-C3F61FB949D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52496" y="2967337"/>
            <a:ext cx="542680" cy="54268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Flag: South Africa on Twitter Twemoji 14.0">
            <a:extLst>
              <a:ext uri="{FF2B5EF4-FFF2-40B4-BE49-F238E27FC236}">
                <a16:creationId xmlns:a16="http://schemas.microsoft.com/office/drawing/2014/main" id="{2DB67124-C071-FC50-9145-4793C941337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57563" y="3471532"/>
            <a:ext cx="540000" cy="5400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Flag: Netherlands on Twitter Twemoji 14.0">
            <a:extLst>
              <a:ext uri="{FF2B5EF4-FFF2-40B4-BE49-F238E27FC236}">
                <a16:creationId xmlns:a16="http://schemas.microsoft.com/office/drawing/2014/main" id="{87C42AF2-80BB-D38C-3112-6C0D01A8AB5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55176" y="4011532"/>
            <a:ext cx="540000" cy="540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CC18644-7E7C-5DFE-99C9-B0C21C7A04B0}"/>
              </a:ext>
            </a:extLst>
          </p:cNvPr>
          <p:cNvSpPr txBox="1"/>
          <p:nvPr/>
        </p:nvSpPr>
        <p:spPr>
          <a:xfrm>
            <a:off x="7779153" y="2740209"/>
            <a:ext cx="2028496" cy="369332"/>
          </a:xfrm>
          <a:prstGeom prst="rect">
            <a:avLst/>
          </a:prstGeom>
          <a:noFill/>
        </p:spPr>
        <p:txBody>
          <a:bodyPr wrap="square" rtlCol="0">
            <a:spAutoFit/>
          </a:bodyPr>
          <a:lstStyle/>
          <a:p>
            <a:r>
              <a:rPr lang="en-US" b="1" dirty="0"/>
              <a:t>Supported by</a:t>
            </a:r>
          </a:p>
        </p:txBody>
      </p:sp>
      <p:sp>
        <p:nvSpPr>
          <p:cNvPr id="6" name="TextBox 5">
            <a:extLst>
              <a:ext uri="{FF2B5EF4-FFF2-40B4-BE49-F238E27FC236}">
                <a16:creationId xmlns:a16="http://schemas.microsoft.com/office/drawing/2014/main" id="{AC165FD9-90DB-09E2-B42E-477461AE9A5C}"/>
              </a:ext>
            </a:extLst>
          </p:cNvPr>
          <p:cNvSpPr txBox="1"/>
          <p:nvPr/>
        </p:nvSpPr>
        <p:spPr>
          <a:xfrm>
            <a:off x="2384351" y="2967337"/>
            <a:ext cx="3272170" cy="1569660"/>
          </a:xfrm>
          <a:prstGeom prst="rect">
            <a:avLst/>
          </a:prstGeom>
          <a:noFill/>
        </p:spPr>
        <p:txBody>
          <a:bodyPr wrap="square">
            <a:spAutoFit/>
          </a:bodyPr>
          <a:lstStyle/>
          <a:p>
            <a:pPr marL="0" indent="0">
              <a:buNone/>
            </a:pPr>
            <a:r>
              <a:rPr lang="en-US" sz="2400" dirty="0" err="1">
                <a:latin typeface="Arial" panose="020B0604020202020204" pitchFamily="34" charset="0"/>
                <a:cs typeface="Arial" panose="020B0604020202020204" pitchFamily="34" charset="0"/>
              </a:rPr>
              <a:t>Vitalant</a:t>
            </a:r>
            <a:endParaRPr lang="en-US" sz="2400" dirty="0">
              <a:latin typeface="Arial" panose="020B0604020202020204" pitchFamily="34" charset="0"/>
              <a:cs typeface="Arial" panose="020B0604020202020204" pitchFamily="34" charset="0"/>
            </a:endParaRPr>
          </a:p>
          <a:p>
            <a:pPr marL="0" indent="0">
              <a:buNone/>
            </a:pPr>
            <a:r>
              <a:rPr lang="en-US" sz="2400" dirty="0">
                <a:latin typeface="Arial" panose="020B0604020202020204" pitchFamily="34" charset="0"/>
                <a:cs typeface="Arial" panose="020B0604020202020204" pitchFamily="34" charset="0"/>
              </a:rPr>
              <a:t>South African National Blood Service</a:t>
            </a:r>
          </a:p>
          <a:p>
            <a:pPr marL="0" indent="0">
              <a:buNone/>
            </a:pPr>
            <a:r>
              <a:rPr lang="en-US" sz="2400" dirty="0" err="1">
                <a:latin typeface="Arial" panose="020B0604020202020204" pitchFamily="34" charset="0"/>
                <a:cs typeface="Arial" panose="020B0604020202020204" pitchFamily="34" charset="0"/>
              </a:rPr>
              <a:t>Sanquin</a:t>
            </a:r>
            <a:endParaRPr lang="en-US" sz="2400" dirty="0">
              <a:latin typeface="Arial" panose="020B0604020202020204" pitchFamily="34" charset="0"/>
              <a:cs typeface="Arial" panose="020B0604020202020204" pitchFamily="34" charset="0"/>
            </a:endParaRPr>
          </a:p>
        </p:txBody>
      </p:sp>
      <p:sp>
        <p:nvSpPr>
          <p:cNvPr id="5" name="Slide Number Placeholder 4">
            <a:extLst>
              <a:ext uri="{FF2B5EF4-FFF2-40B4-BE49-F238E27FC236}">
                <a16:creationId xmlns:a16="http://schemas.microsoft.com/office/drawing/2014/main" id="{EF8D6BF3-BE95-B6CC-59E2-3D557E42BD9F}"/>
              </a:ext>
            </a:extLst>
          </p:cNvPr>
          <p:cNvSpPr>
            <a:spLocks noGrp="1"/>
          </p:cNvSpPr>
          <p:nvPr>
            <p:ph type="sldNum" sz="quarter" idx="12"/>
          </p:nvPr>
        </p:nvSpPr>
        <p:spPr/>
        <p:txBody>
          <a:bodyPr/>
          <a:lstStyle/>
          <a:p>
            <a:fld id="{D63B8D7F-266E-41A3-B950-9989D28316EA}" type="slidenum">
              <a:rPr lang="en-CA" smtClean="0"/>
              <a:pPr/>
              <a:t>44</a:t>
            </a:fld>
            <a:endParaRPr lang="en-CA" dirty="0"/>
          </a:p>
        </p:txBody>
      </p:sp>
    </p:spTree>
    <p:extLst>
      <p:ext uri="{BB962C8B-B14F-4D97-AF65-F5344CB8AC3E}">
        <p14:creationId xmlns:p14="http://schemas.microsoft.com/office/powerpoint/2010/main" val="366096284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556B78-7A0E-4C14-85A4-00C3CCAAF900}"/>
              </a:ext>
            </a:extLst>
          </p:cNvPr>
          <p:cNvSpPr>
            <a:spLocks noGrp="1"/>
          </p:cNvSpPr>
          <p:nvPr>
            <p:ph type="title"/>
          </p:nvPr>
        </p:nvSpPr>
        <p:spPr/>
        <p:txBody>
          <a:bodyPr/>
          <a:lstStyle/>
          <a:p>
            <a:r>
              <a:rPr lang="en-US" dirty="0"/>
              <a:t>Conformal predictive systems</a:t>
            </a:r>
          </a:p>
        </p:txBody>
      </p:sp>
      <p:sp>
        <p:nvSpPr>
          <p:cNvPr id="8" name="TextBox 7">
            <a:extLst>
              <a:ext uri="{FF2B5EF4-FFF2-40B4-BE49-F238E27FC236}">
                <a16:creationId xmlns:a16="http://schemas.microsoft.com/office/drawing/2014/main" id="{F889A4A3-98BD-43B8-89F9-803CD37080B7}"/>
              </a:ext>
            </a:extLst>
          </p:cNvPr>
          <p:cNvSpPr txBox="1"/>
          <p:nvPr/>
        </p:nvSpPr>
        <p:spPr>
          <a:xfrm>
            <a:off x="503853" y="1418551"/>
            <a:ext cx="6025559" cy="4524315"/>
          </a:xfrm>
          <a:prstGeom prst="rect">
            <a:avLst/>
          </a:prstGeom>
          <a:noFill/>
        </p:spPr>
        <p:txBody>
          <a:bodyPr wrap="square" rtlCol="0">
            <a:spAutoFit/>
          </a:bodyPr>
          <a:lstStyle/>
          <a:p>
            <a:pPr marL="285750" indent="-285750">
              <a:buFont typeface="Arial" panose="020B0604020202020204" pitchFamily="34" charset="0"/>
              <a:buChar char="•"/>
            </a:pPr>
            <a:r>
              <a:rPr lang="en-US" sz="2400" dirty="0"/>
              <a:t>Using a calibration set, estimate a </a:t>
            </a:r>
            <a:r>
              <a:rPr lang="en-US" sz="2400" b="1" dirty="0"/>
              <a:t>distribution</a:t>
            </a:r>
            <a:r>
              <a:rPr lang="en-US" sz="2400" dirty="0"/>
              <a:t> for the outcome</a:t>
            </a:r>
          </a:p>
          <a:p>
            <a:pPr marL="285750" indent="-285750">
              <a:buFont typeface="Arial" panose="020B0604020202020204" pitchFamily="34" charset="0"/>
              <a:buChar char="•"/>
            </a:pPr>
            <a:r>
              <a:rPr lang="en-US" sz="2400" dirty="0"/>
              <a:t>Inputs:</a:t>
            </a:r>
          </a:p>
          <a:p>
            <a:pPr marL="742950" lvl="1" indent="-285750">
              <a:buFont typeface="Arial" panose="020B0604020202020204" pitchFamily="34" charset="0"/>
              <a:buChar char="•"/>
            </a:pPr>
            <a:r>
              <a:rPr lang="en-US" sz="2400" b="1" dirty="0" err="1"/>
              <a:t>Y_hat</a:t>
            </a:r>
            <a:r>
              <a:rPr lang="en-US" sz="2400" dirty="0"/>
              <a:t>: ML predicted outcome</a:t>
            </a:r>
          </a:p>
          <a:p>
            <a:pPr marL="742950" lvl="1" indent="-285750">
              <a:buFont typeface="Arial" panose="020B0604020202020204" pitchFamily="34" charset="0"/>
              <a:buChar char="•"/>
            </a:pPr>
            <a:r>
              <a:rPr lang="en-US" sz="2400" b="1" dirty="0"/>
              <a:t>Y:</a:t>
            </a:r>
            <a:r>
              <a:rPr lang="en-US" sz="2400" dirty="0"/>
              <a:t> actual outcome</a:t>
            </a:r>
          </a:p>
          <a:p>
            <a:pPr marL="742950" lvl="1" indent="-285750">
              <a:buFont typeface="Arial" panose="020B0604020202020204" pitchFamily="34" charset="0"/>
              <a:buChar char="•"/>
            </a:pPr>
            <a:r>
              <a:rPr lang="en-US" sz="2400" b="1" dirty="0"/>
              <a:t>Sigma:</a:t>
            </a:r>
            <a:r>
              <a:rPr lang="en-US" sz="2400" dirty="0"/>
              <a:t> difficulty estimate</a:t>
            </a:r>
          </a:p>
          <a:p>
            <a:pPr marL="1200150" lvl="2" indent="-285750">
              <a:buFont typeface="Arial" panose="020B0604020202020204" pitchFamily="34" charset="0"/>
              <a:buChar char="•"/>
            </a:pPr>
            <a:r>
              <a:rPr lang="en-US" sz="2400" dirty="0"/>
              <a:t>assign more uncertain distributions to more difficult examples</a:t>
            </a:r>
          </a:p>
          <a:p>
            <a:pPr marL="742950" lvl="1" indent="-285750">
              <a:buFont typeface="Arial" panose="020B0604020202020204" pitchFamily="34" charset="0"/>
              <a:buChar char="•"/>
            </a:pPr>
            <a:endParaRPr lang="en-US" sz="2400" b="1" dirty="0"/>
          </a:p>
          <a:p>
            <a:pPr marL="285750" indent="-285750">
              <a:buFont typeface="Arial" panose="020B0604020202020204" pitchFamily="34" charset="0"/>
              <a:buChar char="•"/>
            </a:pPr>
            <a:r>
              <a:rPr lang="en-US" sz="2400" dirty="0"/>
              <a:t>Could enable ML models to be used in decision analysis with probabilistic sensitivity analysis!</a:t>
            </a:r>
          </a:p>
        </p:txBody>
      </p:sp>
      <p:sp>
        <p:nvSpPr>
          <p:cNvPr id="3" name="Slide Number Placeholder 2">
            <a:extLst>
              <a:ext uri="{FF2B5EF4-FFF2-40B4-BE49-F238E27FC236}">
                <a16:creationId xmlns:a16="http://schemas.microsoft.com/office/drawing/2014/main" id="{476A3C76-576B-00A0-2481-0EB851D6F57E}"/>
              </a:ext>
            </a:extLst>
          </p:cNvPr>
          <p:cNvSpPr>
            <a:spLocks noGrp="1"/>
          </p:cNvSpPr>
          <p:nvPr>
            <p:ph type="sldNum" sz="quarter" idx="12"/>
          </p:nvPr>
        </p:nvSpPr>
        <p:spPr/>
        <p:txBody>
          <a:bodyPr/>
          <a:lstStyle/>
          <a:p>
            <a:fld id="{D63B8D7F-266E-41A3-B950-9989D28316EA}" type="slidenum">
              <a:rPr lang="en-CA" smtClean="0"/>
              <a:pPr/>
              <a:t>45</a:t>
            </a:fld>
            <a:endParaRPr lang="en-CA" dirty="0"/>
          </a:p>
        </p:txBody>
      </p:sp>
      <p:pic>
        <p:nvPicPr>
          <p:cNvPr id="1026" name="Picture 2" descr="cpd">
            <a:extLst>
              <a:ext uri="{FF2B5EF4-FFF2-40B4-BE49-F238E27FC236}">
                <a16:creationId xmlns:a16="http://schemas.microsoft.com/office/drawing/2014/main" id="{D982AC86-A4DA-B4FD-5006-F89481BDC7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37447" y="1185312"/>
            <a:ext cx="5691212" cy="398384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A37854D-4012-69F8-7A0E-F8E6596B6577}"/>
              </a:ext>
            </a:extLst>
          </p:cNvPr>
          <p:cNvSpPr txBox="1"/>
          <p:nvPr/>
        </p:nvSpPr>
        <p:spPr>
          <a:xfrm>
            <a:off x="6820678" y="5439448"/>
            <a:ext cx="4366726" cy="369332"/>
          </a:xfrm>
          <a:prstGeom prst="rect">
            <a:avLst/>
          </a:prstGeom>
          <a:noFill/>
        </p:spPr>
        <p:txBody>
          <a:bodyPr wrap="square" rtlCol="0">
            <a:spAutoFit/>
          </a:bodyPr>
          <a:lstStyle/>
          <a:p>
            <a:r>
              <a:rPr lang="en-US" dirty="0">
                <a:hlinkClick r:id="rId4"/>
              </a:rPr>
              <a:t>https://github.com/henrikbostrom/crepes</a:t>
            </a:r>
            <a:endParaRPr lang="en-US" dirty="0"/>
          </a:p>
        </p:txBody>
      </p:sp>
    </p:spTree>
    <p:extLst>
      <p:ext uri="{BB962C8B-B14F-4D97-AF65-F5344CB8AC3E}">
        <p14:creationId xmlns:p14="http://schemas.microsoft.com/office/powerpoint/2010/main" val="130358398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1128D-2870-4357-85A1-BDEE4E39F61B}"/>
              </a:ext>
            </a:extLst>
          </p:cNvPr>
          <p:cNvSpPr>
            <a:spLocks noGrp="1"/>
          </p:cNvSpPr>
          <p:nvPr>
            <p:ph type="title"/>
          </p:nvPr>
        </p:nvSpPr>
        <p:spPr>
          <a:xfrm>
            <a:off x="838200" y="365125"/>
            <a:ext cx="6462442" cy="1611159"/>
          </a:xfrm>
        </p:spPr>
        <p:txBody>
          <a:bodyPr/>
          <a:lstStyle/>
          <a:p>
            <a:r>
              <a:rPr lang="en-US" dirty="0"/>
              <a:t>In progress: Donor return microsimulation</a:t>
            </a:r>
          </a:p>
        </p:txBody>
      </p:sp>
      <p:sp>
        <p:nvSpPr>
          <p:cNvPr id="3" name="Content Placeholder 2">
            <a:extLst>
              <a:ext uri="{FF2B5EF4-FFF2-40B4-BE49-F238E27FC236}">
                <a16:creationId xmlns:a16="http://schemas.microsoft.com/office/drawing/2014/main" id="{C7695C18-5568-4C57-9A34-59890195B28D}"/>
              </a:ext>
            </a:extLst>
          </p:cNvPr>
          <p:cNvSpPr>
            <a:spLocks noGrp="1"/>
          </p:cNvSpPr>
          <p:nvPr>
            <p:ph idx="1"/>
          </p:nvPr>
        </p:nvSpPr>
        <p:spPr>
          <a:xfrm>
            <a:off x="544557" y="2399072"/>
            <a:ext cx="6756086" cy="3571448"/>
          </a:xfrm>
        </p:spPr>
        <p:txBody>
          <a:bodyPr>
            <a:normAutofit/>
          </a:bodyPr>
          <a:lstStyle/>
          <a:p>
            <a:r>
              <a:rPr lang="en-US" dirty="0"/>
              <a:t>Donors assigned longer interval may not return right away</a:t>
            </a:r>
          </a:p>
          <a:p>
            <a:r>
              <a:rPr lang="en-US" dirty="0"/>
              <a:t>Donors at mobile sites different from donors at fixed collection sites</a:t>
            </a:r>
          </a:p>
          <a:p>
            <a:r>
              <a:rPr lang="en-US" b="1" dirty="0"/>
              <a:t>Goal:</a:t>
            </a:r>
            <a:r>
              <a:rPr lang="en-US" dirty="0"/>
              <a:t> analyze donor return behavior and use to simulate policy changes</a:t>
            </a:r>
            <a:endParaRPr lang="en-US" b="1" dirty="0"/>
          </a:p>
        </p:txBody>
      </p:sp>
      <p:sp>
        <p:nvSpPr>
          <p:cNvPr id="6" name="TextBox 5">
            <a:extLst>
              <a:ext uri="{FF2B5EF4-FFF2-40B4-BE49-F238E27FC236}">
                <a16:creationId xmlns:a16="http://schemas.microsoft.com/office/drawing/2014/main" id="{0CC1AF91-D785-5B6C-D745-9B9459EC32C8}"/>
              </a:ext>
            </a:extLst>
          </p:cNvPr>
          <p:cNvSpPr txBox="1"/>
          <p:nvPr/>
        </p:nvSpPr>
        <p:spPr>
          <a:xfrm>
            <a:off x="6790004" y="5056667"/>
            <a:ext cx="2589212" cy="1015663"/>
          </a:xfrm>
          <a:prstGeom prst="rect">
            <a:avLst/>
          </a:prstGeom>
          <a:noFill/>
        </p:spPr>
        <p:txBody>
          <a:bodyPr wrap="square" rtlCol="0">
            <a:spAutoFit/>
          </a:bodyPr>
          <a:lstStyle/>
          <a:p>
            <a:pPr algn="r"/>
            <a:r>
              <a:rPr lang="en-US" sz="2000" b="1" dirty="0" err="1">
                <a:solidFill>
                  <a:srgbClr val="EC1B30"/>
                </a:solidFill>
              </a:rPr>
              <a:t>Huzbah</a:t>
            </a:r>
            <a:r>
              <a:rPr lang="en-US" sz="2000" b="1" dirty="0">
                <a:solidFill>
                  <a:srgbClr val="EC1B30"/>
                </a:solidFill>
              </a:rPr>
              <a:t> </a:t>
            </a:r>
            <a:r>
              <a:rPr lang="en-US" sz="2000" b="1" dirty="0" err="1">
                <a:solidFill>
                  <a:srgbClr val="EC1B30"/>
                </a:solidFill>
              </a:rPr>
              <a:t>Jagirdar</a:t>
            </a:r>
            <a:r>
              <a:rPr lang="en-US" sz="2000" b="1" dirty="0">
                <a:solidFill>
                  <a:srgbClr val="EC1B30"/>
                </a:solidFill>
              </a:rPr>
              <a:t>, BA</a:t>
            </a:r>
            <a:endParaRPr lang="en-US" sz="2000" dirty="0">
              <a:solidFill>
                <a:srgbClr val="EC1B30"/>
              </a:solidFill>
            </a:endParaRPr>
          </a:p>
          <a:p>
            <a:pPr algn="r"/>
            <a:r>
              <a:rPr lang="en-US" sz="2000" dirty="0"/>
              <a:t>MSc student</a:t>
            </a:r>
          </a:p>
          <a:p>
            <a:pPr algn="r"/>
            <a:r>
              <a:rPr lang="en-US" sz="2000" dirty="0"/>
              <a:t>Epidemiology</a:t>
            </a:r>
          </a:p>
        </p:txBody>
      </p:sp>
      <p:pic>
        <p:nvPicPr>
          <p:cNvPr id="7" name="Picture 6" descr="Avatar">
            <a:extLst>
              <a:ext uri="{FF2B5EF4-FFF2-40B4-BE49-F238E27FC236}">
                <a16:creationId xmlns:a16="http://schemas.microsoft.com/office/drawing/2014/main" id="{75949A3A-A773-5A69-5E9C-C6CE883D325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644" r="3644"/>
          <a:stretch/>
        </p:blipFill>
        <p:spPr bwMode="auto">
          <a:xfrm>
            <a:off x="9516339" y="4872040"/>
            <a:ext cx="1802331" cy="1944000"/>
          </a:xfrm>
          <a:custGeom>
            <a:avLst/>
            <a:gdLst/>
            <a:ahLst/>
            <a:cxnLst/>
            <a:rect l="l" t="t" r="r" b="b"/>
            <a:pathLst>
              <a:path w="2849586" h="2849586">
                <a:moveTo>
                  <a:pt x="1424793" y="0"/>
                </a:moveTo>
                <a:cubicBezTo>
                  <a:pt x="2211684" y="0"/>
                  <a:pt x="2849586" y="637902"/>
                  <a:pt x="2849586" y="1424793"/>
                </a:cubicBezTo>
                <a:cubicBezTo>
                  <a:pt x="2849586" y="2211684"/>
                  <a:pt x="2211684" y="2849586"/>
                  <a:pt x="1424793" y="2849586"/>
                </a:cubicBezTo>
                <a:cubicBezTo>
                  <a:pt x="637902" y="2849586"/>
                  <a:pt x="0" y="2211684"/>
                  <a:pt x="0" y="1424793"/>
                </a:cubicBezTo>
                <a:cubicBezTo>
                  <a:pt x="0" y="637902"/>
                  <a:pt x="637902" y="0"/>
                  <a:pt x="1424793" y="0"/>
                </a:cubicBezTo>
                <a:close/>
              </a:path>
            </a:pathLst>
          </a:cu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5853488C-843B-8BD0-FF58-C683E7991188}"/>
              </a:ext>
            </a:extLst>
          </p:cNvPr>
          <p:cNvPicPr>
            <a:picLocks noChangeAspect="1"/>
          </p:cNvPicPr>
          <p:nvPr/>
        </p:nvPicPr>
        <p:blipFill>
          <a:blip r:embed="rId4"/>
          <a:stretch>
            <a:fillRect/>
          </a:stretch>
        </p:blipFill>
        <p:spPr>
          <a:xfrm>
            <a:off x="6940550" y="1239630"/>
            <a:ext cx="5016500" cy="3530600"/>
          </a:xfrm>
          <a:prstGeom prst="rect">
            <a:avLst/>
          </a:prstGeom>
        </p:spPr>
      </p:pic>
      <p:sp>
        <p:nvSpPr>
          <p:cNvPr id="4" name="Slide Number Placeholder 3">
            <a:extLst>
              <a:ext uri="{FF2B5EF4-FFF2-40B4-BE49-F238E27FC236}">
                <a16:creationId xmlns:a16="http://schemas.microsoft.com/office/drawing/2014/main" id="{2CD6EFAF-9282-2EEA-EABB-61CD18E07B51}"/>
              </a:ext>
            </a:extLst>
          </p:cNvPr>
          <p:cNvSpPr>
            <a:spLocks noGrp="1"/>
          </p:cNvSpPr>
          <p:nvPr>
            <p:ph type="sldNum" sz="quarter" idx="12"/>
          </p:nvPr>
        </p:nvSpPr>
        <p:spPr/>
        <p:txBody>
          <a:bodyPr/>
          <a:lstStyle/>
          <a:p>
            <a:fld id="{D63B8D7F-266E-41A3-B950-9989D28316EA}" type="slidenum">
              <a:rPr lang="en-CA" smtClean="0"/>
              <a:pPr/>
              <a:t>46</a:t>
            </a:fld>
            <a:endParaRPr lang="en-CA" dirty="0"/>
          </a:p>
        </p:txBody>
      </p:sp>
    </p:spTree>
    <p:extLst>
      <p:ext uri="{BB962C8B-B14F-4D97-AF65-F5344CB8AC3E}">
        <p14:creationId xmlns:p14="http://schemas.microsoft.com/office/powerpoint/2010/main" val="63165237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EE8AC29-C5F8-5CF0-DF4F-A722BB014810}"/>
              </a:ext>
            </a:extLst>
          </p:cNvPr>
          <p:cNvSpPr/>
          <p:nvPr/>
        </p:nvSpPr>
        <p:spPr>
          <a:xfrm>
            <a:off x="755001" y="2396395"/>
            <a:ext cx="7274767" cy="2062066"/>
          </a:xfrm>
          <a:prstGeom prst="rect">
            <a:avLst/>
          </a:prstGeom>
          <a:noFill/>
          <a:ln w="38100">
            <a:solidFill>
              <a:srgbClr val="ED1C3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rgbClr val="ED1C31"/>
                </a:solidFill>
              </a:rPr>
              <a:t>Covariates for return model</a:t>
            </a:r>
          </a:p>
        </p:txBody>
      </p:sp>
      <p:sp>
        <p:nvSpPr>
          <p:cNvPr id="2" name="Title 1">
            <a:extLst>
              <a:ext uri="{FF2B5EF4-FFF2-40B4-BE49-F238E27FC236}">
                <a16:creationId xmlns:a16="http://schemas.microsoft.com/office/drawing/2014/main" id="{8CC24634-74E1-4388-985E-851360E03715}"/>
              </a:ext>
            </a:extLst>
          </p:cNvPr>
          <p:cNvSpPr>
            <a:spLocks noGrp="1"/>
          </p:cNvSpPr>
          <p:nvPr>
            <p:ph type="title"/>
          </p:nvPr>
        </p:nvSpPr>
        <p:spPr/>
        <p:txBody>
          <a:bodyPr/>
          <a:lstStyle/>
          <a:p>
            <a:r>
              <a:rPr lang="en-US" dirty="0"/>
              <a:t>Planned data-driven simulation approach</a:t>
            </a:r>
          </a:p>
        </p:txBody>
      </p:sp>
      <p:sp>
        <p:nvSpPr>
          <p:cNvPr id="4" name="Slide Number Placeholder 3">
            <a:extLst>
              <a:ext uri="{FF2B5EF4-FFF2-40B4-BE49-F238E27FC236}">
                <a16:creationId xmlns:a16="http://schemas.microsoft.com/office/drawing/2014/main" id="{33D8BF40-1050-3DE1-5CCE-184555FD4EA0}"/>
              </a:ext>
            </a:extLst>
          </p:cNvPr>
          <p:cNvSpPr>
            <a:spLocks noGrp="1"/>
          </p:cNvSpPr>
          <p:nvPr>
            <p:ph type="sldNum" sz="quarter" idx="12"/>
          </p:nvPr>
        </p:nvSpPr>
        <p:spPr/>
        <p:txBody>
          <a:bodyPr/>
          <a:lstStyle/>
          <a:p>
            <a:fld id="{D63B8D7F-266E-41A3-B950-9989D28316EA}" type="slidenum">
              <a:rPr lang="en-CA" smtClean="0"/>
              <a:pPr/>
              <a:t>47</a:t>
            </a:fld>
            <a:endParaRPr lang="en-CA" dirty="0"/>
          </a:p>
        </p:txBody>
      </p:sp>
      <p:sp>
        <p:nvSpPr>
          <p:cNvPr id="7" name="Rectangle 6">
            <a:extLst>
              <a:ext uri="{FF2B5EF4-FFF2-40B4-BE49-F238E27FC236}">
                <a16:creationId xmlns:a16="http://schemas.microsoft.com/office/drawing/2014/main" id="{3B6F3DA1-5729-AF6C-B394-44CBF299FCBC}"/>
              </a:ext>
            </a:extLst>
          </p:cNvPr>
          <p:cNvSpPr/>
          <p:nvPr/>
        </p:nvSpPr>
        <p:spPr>
          <a:xfrm>
            <a:off x="1162438" y="2988273"/>
            <a:ext cx="3237722" cy="1166327"/>
          </a:xfrm>
          <a:prstGeom prst="rect">
            <a:avLst/>
          </a:prstGeom>
          <a:solidFill>
            <a:srgbClr val="ED1C3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Covariates from a visit: </a:t>
            </a:r>
            <a:r>
              <a:rPr lang="en-US" dirty="0"/>
              <a:t> age, sex, donation history, mobile/fixed site, season, etc.</a:t>
            </a:r>
            <a:endParaRPr lang="en-US" b="1" dirty="0"/>
          </a:p>
        </p:txBody>
      </p:sp>
      <p:sp>
        <p:nvSpPr>
          <p:cNvPr id="8" name="Rectangle 7">
            <a:extLst>
              <a:ext uri="{FF2B5EF4-FFF2-40B4-BE49-F238E27FC236}">
                <a16:creationId xmlns:a16="http://schemas.microsoft.com/office/drawing/2014/main" id="{E7AD33E6-1F56-A751-0FCD-90FDD246875C}"/>
              </a:ext>
            </a:extLst>
          </p:cNvPr>
          <p:cNvSpPr/>
          <p:nvPr/>
        </p:nvSpPr>
        <p:spPr>
          <a:xfrm>
            <a:off x="6350258" y="2988273"/>
            <a:ext cx="1421363" cy="1176305"/>
          </a:xfrm>
          <a:prstGeom prst="rect">
            <a:avLst/>
          </a:prstGeom>
          <a:solidFill>
            <a:srgbClr val="ED1C3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Simulated time to return</a:t>
            </a:r>
          </a:p>
        </p:txBody>
      </p:sp>
      <p:sp>
        <p:nvSpPr>
          <p:cNvPr id="9" name="Right Arrow 8">
            <a:extLst>
              <a:ext uri="{FF2B5EF4-FFF2-40B4-BE49-F238E27FC236}">
                <a16:creationId xmlns:a16="http://schemas.microsoft.com/office/drawing/2014/main" id="{C235FB3D-846D-51C2-4300-94A9B0AE89C6}"/>
              </a:ext>
            </a:extLst>
          </p:cNvPr>
          <p:cNvSpPr/>
          <p:nvPr/>
        </p:nvSpPr>
        <p:spPr>
          <a:xfrm>
            <a:off x="4465474" y="3264173"/>
            <a:ext cx="1884784" cy="783772"/>
          </a:xfrm>
          <a:prstGeom prst="rightArrow">
            <a:avLst>
              <a:gd name="adj1" fmla="val 78571"/>
              <a:gd name="adj2" fmla="val 50000"/>
            </a:avLst>
          </a:prstGeom>
          <a:solidFill>
            <a:srgbClr val="ED1C3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Time to return model</a:t>
            </a:r>
          </a:p>
        </p:txBody>
      </p:sp>
      <p:sp>
        <p:nvSpPr>
          <p:cNvPr id="11" name="Right Arrow 10">
            <a:extLst>
              <a:ext uri="{FF2B5EF4-FFF2-40B4-BE49-F238E27FC236}">
                <a16:creationId xmlns:a16="http://schemas.microsoft.com/office/drawing/2014/main" id="{264D5B2F-4E9B-0148-9C44-EF22368F7C14}"/>
              </a:ext>
            </a:extLst>
          </p:cNvPr>
          <p:cNvSpPr/>
          <p:nvPr/>
        </p:nvSpPr>
        <p:spPr>
          <a:xfrm>
            <a:off x="8110633" y="2732297"/>
            <a:ext cx="1884784" cy="1548881"/>
          </a:xfrm>
          <a:prstGeom prst="rightArrow">
            <a:avLst>
              <a:gd name="adj1" fmla="val 78571"/>
              <a:gd name="adj2" fmla="val 50000"/>
            </a:avLst>
          </a:prstGeom>
          <a:solidFill>
            <a:srgbClr val="ED1C3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Model predicting outcome at return visit </a:t>
            </a:r>
          </a:p>
        </p:txBody>
      </p:sp>
      <p:sp>
        <p:nvSpPr>
          <p:cNvPr id="12" name="Rectangle 11">
            <a:extLst>
              <a:ext uri="{FF2B5EF4-FFF2-40B4-BE49-F238E27FC236}">
                <a16:creationId xmlns:a16="http://schemas.microsoft.com/office/drawing/2014/main" id="{D412E87C-6CC0-4D55-BB71-BA70043762DA}"/>
              </a:ext>
            </a:extLst>
          </p:cNvPr>
          <p:cNvSpPr/>
          <p:nvPr/>
        </p:nvSpPr>
        <p:spPr>
          <a:xfrm>
            <a:off x="10076282" y="2871640"/>
            <a:ext cx="1421363" cy="1176305"/>
          </a:xfrm>
          <a:prstGeom prst="rect">
            <a:avLst/>
          </a:prstGeom>
          <a:solidFill>
            <a:srgbClr val="ED1C3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Simulated outcome at return visit</a:t>
            </a:r>
          </a:p>
        </p:txBody>
      </p:sp>
      <p:sp>
        <p:nvSpPr>
          <p:cNvPr id="13" name="Rectangle 12">
            <a:extLst>
              <a:ext uri="{FF2B5EF4-FFF2-40B4-BE49-F238E27FC236}">
                <a16:creationId xmlns:a16="http://schemas.microsoft.com/office/drawing/2014/main" id="{32CF69E8-DDAA-514B-25CD-70BD669201AE}"/>
              </a:ext>
            </a:extLst>
          </p:cNvPr>
          <p:cNvSpPr/>
          <p:nvPr/>
        </p:nvSpPr>
        <p:spPr>
          <a:xfrm>
            <a:off x="527957" y="1773757"/>
            <a:ext cx="11136085" cy="2863558"/>
          </a:xfrm>
          <a:prstGeom prst="rect">
            <a:avLst/>
          </a:prstGeom>
          <a:noFill/>
          <a:ln w="38100">
            <a:solidFill>
              <a:srgbClr val="ED1C3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rgbClr val="ED1C31"/>
                </a:solidFill>
              </a:rPr>
              <a:t>Discrete event simulation model</a:t>
            </a:r>
          </a:p>
        </p:txBody>
      </p:sp>
      <p:sp>
        <p:nvSpPr>
          <p:cNvPr id="14" name="TextBox 13">
            <a:extLst>
              <a:ext uri="{FF2B5EF4-FFF2-40B4-BE49-F238E27FC236}">
                <a16:creationId xmlns:a16="http://schemas.microsoft.com/office/drawing/2014/main" id="{A3100B16-9187-BD85-5FA3-623C8F9D2DF7}"/>
              </a:ext>
            </a:extLst>
          </p:cNvPr>
          <p:cNvSpPr txBox="1"/>
          <p:nvPr/>
        </p:nvSpPr>
        <p:spPr>
          <a:xfrm>
            <a:off x="643812" y="4842588"/>
            <a:ext cx="10562253" cy="830997"/>
          </a:xfrm>
          <a:prstGeom prst="rect">
            <a:avLst/>
          </a:prstGeom>
          <a:noFill/>
        </p:spPr>
        <p:txBody>
          <a:bodyPr wrap="square" rtlCol="0">
            <a:spAutoFit/>
          </a:bodyPr>
          <a:lstStyle/>
          <a:p>
            <a:r>
              <a:rPr lang="en-US" sz="2400" dirty="0"/>
              <a:t>Evaluate changes to hemoglobin threshold, inter-donation interval, deferral policies, etc.</a:t>
            </a:r>
          </a:p>
        </p:txBody>
      </p:sp>
    </p:spTree>
    <p:extLst>
      <p:ext uri="{BB962C8B-B14F-4D97-AF65-F5344CB8AC3E}">
        <p14:creationId xmlns:p14="http://schemas.microsoft.com/office/powerpoint/2010/main" val="3953930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1128D-2870-4357-85A1-BDEE4E39F61B}"/>
              </a:ext>
            </a:extLst>
          </p:cNvPr>
          <p:cNvSpPr>
            <a:spLocks noGrp="1"/>
          </p:cNvSpPr>
          <p:nvPr>
            <p:ph type="title"/>
          </p:nvPr>
        </p:nvSpPr>
        <p:spPr/>
        <p:txBody>
          <a:bodyPr/>
          <a:lstStyle/>
          <a:p>
            <a:r>
              <a:rPr lang="en-US" dirty="0"/>
              <a:t>Take-aways</a:t>
            </a:r>
          </a:p>
        </p:txBody>
      </p:sp>
      <p:sp>
        <p:nvSpPr>
          <p:cNvPr id="3" name="Content Placeholder 2">
            <a:extLst>
              <a:ext uri="{FF2B5EF4-FFF2-40B4-BE49-F238E27FC236}">
                <a16:creationId xmlns:a16="http://schemas.microsoft.com/office/drawing/2014/main" id="{C7695C18-5568-4C57-9A34-59890195B28D}"/>
              </a:ext>
            </a:extLst>
          </p:cNvPr>
          <p:cNvSpPr>
            <a:spLocks noGrp="1"/>
          </p:cNvSpPr>
          <p:nvPr>
            <p:ph idx="1"/>
          </p:nvPr>
        </p:nvSpPr>
        <p:spPr>
          <a:xfrm>
            <a:off x="1137892" y="1598217"/>
            <a:ext cx="7811797" cy="4362470"/>
          </a:xfrm>
        </p:spPr>
        <p:txBody>
          <a:bodyPr>
            <a:normAutofit/>
          </a:bodyPr>
          <a:lstStyle/>
          <a:p>
            <a:pPr marL="0" indent="0">
              <a:spcAft>
                <a:spcPts val="1200"/>
              </a:spcAft>
              <a:buNone/>
            </a:pPr>
            <a:r>
              <a:rPr lang="en-US" dirty="0"/>
              <a:t>Targeted management of iron deficiency risk in repeat blood donors informed by combining</a:t>
            </a:r>
          </a:p>
          <a:p>
            <a:pPr>
              <a:spcAft>
                <a:spcPts val="1200"/>
              </a:spcAft>
            </a:pPr>
            <a:r>
              <a:rPr lang="en-US" b="1" dirty="0"/>
              <a:t>Machine learning </a:t>
            </a:r>
            <a:r>
              <a:rPr lang="en-US" dirty="0"/>
              <a:t>models that predict time to recovery and trajectory of adverse outcomes</a:t>
            </a:r>
            <a:endParaRPr lang="en-US" sz="2000" dirty="0"/>
          </a:p>
          <a:p>
            <a:pPr>
              <a:spcAft>
                <a:spcPts val="1200"/>
              </a:spcAft>
            </a:pPr>
            <a:r>
              <a:rPr lang="en-US" b="1" dirty="0"/>
              <a:t>Optimization-based</a:t>
            </a:r>
            <a:r>
              <a:rPr lang="en-US" dirty="0"/>
              <a:t> decision rule that assigns return time</a:t>
            </a:r>
            <a:endParaRPr lang="en-US" sz="2000" dirty="0"/>
          </a:p>
          <a:p>
            <a:pPr>
              <a:spcAft>
                <a:spcPts val="1200"/>
              </a:spcAft>
            </a:pPr>
            <a:r>
              <a:rPr lang="en-US" b="1" dirty="0"/>
              <a:t>Simulation model </a:t>
            </a:r>
            <a:r>
              <a:rPr lang="en-US" dirty="0"/>
              <a:t>that estimates operational and health impacts</a:t>
            </a:r>
          </a:p>
        </p:txBody>
      </p:sp>
      <p:pic>
        <p:nvPicPr>
          <p:cNvPr id="4" name="Picture 3">
            <a:extLst>
              <a:ext uri="{FF2B5EF4-FFF2-40B4-BE49-F238E27FC236}">
                <a16:creationId xmlns:a16="http://schemas.microsoft.com/office/drawing/2014/main" id="{14D13C78-C948-40D7-825D-7C6EDBF4DFE8}"/>
              </a:ext>
            </a:extLst>
          </p:cNvPr>
          <p:cNvPicPr>
            <a:picLocks noChangeAspect="1"/>
          </p:cNvPicPr>
          <p:nvPr/>
        </p:nvPicPr>
        <p:blipFill rotWithShape="1">
          <a:blip r:embed="rId2"/>
          <a:srcRect l="80791" t="8259" b="50000"/>
          <a:stretch/>
        </p:blipFill>
        <p:spPr>
          <a:xfrm>
            <a:off x="9249381" y="261032"/>
            <a:ext cx="1928572" cy="5738013"/>
          </a:xfrm>
          <a:prstGeom prst="rect">
            <a:avLst/>
          </a:prstGeom>
        </p:spPr>
      </p:pic>
      <p:sp>
        <p:nvSpPr>
          <p:cNvPr id="5" name="Slide Number Placeholder 4">
            <a:extLst>
              <a:ext uri="{FF2B5EF4-FFF2-40B4-BE49-F238E27FC236}">
                <a16:creationId xmlns:a16="http://schemas.microsoft.com/office/drawing/2014/main" id="{B600AF99-EA73-A8E4-4B4B-7F8DA7563BA4}"/>
              </a:ext>
            </a:extLst>
          </p:cNvPr>
          <p:cNvSpPr>
            <a:spLocks noGrp="1"/>
          </p:cNvSpPr>
          <p:nvPr>
            <p:ph type="sldNum" sz="quarter" idx="12"/>
          </p:nvPr>
        </p:nvSpPr>
        <p:spPr/>
        <p:txBody>
          <a:bodyPr/>
          <a:lstStyle/>
          <a:p>
            <a:fld id="{D63B8D7F-266E-41A3-B950-9989D28316EA}" type="slidenum">
              <a:rPr lang="en-CA" smtClean="0"/>
              <a:pPr/>
              <a:t>48</a:t>
            </a:fld>
            <a:endParaRPr lang="en-CA" dirty="0"/>
          </a:p>
        </p:txBody>
      </p:sp>
    </p:spTree>
    <p:extLst>
      <p:ext uri="{BB962C8B-B14F-4D97-AF65-F5344CB8AC3E}">
        <p14:creationId xmlns:p14="http://schemas.microsoft.com/office/powerpoint/2010/main" val="80619614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E8B96B-C557-53D8-3BAB-B24CDFA0879B}"/>
              </a:ext>
            </a:extLst>
          </p:cNvPr>
          <p:cNvSpPr/>
          <p:nvPr/>
        </p:nvSpPr>
        <p:spPr>
          <a:xfrm>
            <a:off x="622681" y="2791181"/>
            <a:ext cx="10794123" cy="520800"/>
          </a:xfrm>
          <a:prstGeom prst="rect">
            <a:avLst/>
          </a:prstGeom>
          <a:solidFill>
            <a:srgbClr val="ED1C31">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6C6F56-BBF7-49F8-0134-F3E80E7DED61}"/>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07C8DE70-0703-9C81-EFAF-A831D0EEEEA4}"/>
              </a:ext>
            </a:extLst>
          </p:cNvPr>
          <p:cNvSpPr>
            <a:spLocks noGrp="1"/>
          </p:cNvSpPr>
          <p:nvPr>
            <p:ph idx="1"/>
          </p:nvPr>
        </p:nvSpPr>
        <p:spPr>
          <a:xfrm>
            <a:off x="793418" y="1798330"/>
            <a:ext cx="10452651" cy="4351338"/>
          </a:xfrm>
        </p:spPr>
        <p:txBody>
          <a:bodyPr/>
          <a:lstStyle/>
          <a:p>
            <a:r>
              <a:rPr lang="en-US" dirty="0"/>
              <a:t>Tailoring policies to manage iron deficiency in blood donors</a:t>
            </a:r>
          </a:p>
          <a:p>
            <a:endParaRPr lang="en-US" dirty="0"/>
          </a:p>
          <a:p>
            <a:r>
              <a:rPr lang="en-US" dirty="0"/>
              <a:t>Targeting overdose prevention for prescription opioid patients</a:t>
            </a:r>
          </a:p>
          <a:p>
            <a:endParaRPr lang="en-US" dirty="0"/>
          </a:p>
          <a:p>
            <a:r>
              <a:rPr lang="en-US" dirty="0"/>
              <a:t>Other research plans</a:t>
            </a:r>
          </a:p>
        </p:txBody>
      </p:sp>
      <p:pic>
        <p:nvPicPr>
          <p:cNvPr id="4" name="Picture 2" descr="FDA Logo, symbol, meaning, history, PNG, brand">
            <a:extLst>
              <a:ext uri="{FF2B5EF4-FFF2-40B4-BE49-F238E27FC236}">
                <a16:creationId xmlns:a16="http://schemas.microsoft.com/office/drawing/2014/main" id="{DB601AC7-71E8-68DC-A248-252E6D55A01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0417" b="29999"/>
          <a:stretch/>
        </p:blipFill>
        <p:spPr bwMode="auto">
          <a:xfrm>
            <a:off x="7598574" y="4730824"/>
            <a:ext cx="4198384" cy="93479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E4CAEA6E-7A8A-184D-8BFE-D63019E96CF0}"/>
              </a:ext>
            </a:extLst>
          </p:cNvPr>
          <p:cNvSpPr txBox="1"/>
          <p:nvPr/>
        </p:nvSpPr>
        <p:spPr>
          <a:xfrm>
            <a:off x="7598574" y="4361492"/>
            <a:ext cx="2028496" cy="369332"/>
          </a:xfrm>
          <a:prstGeom prst="rect">
            <a:avLst/>
          </a:prstGeom>
          <a:noFill/>
        </p:spPr>
        <p:txBody>
          <a:bodyPr wrap="square" rtlCol="0">
            <a:spAutoFit/>
          </a:bodyPr>
          <a:lstStyle/>
          <a:p>
            <a:r>
              <a:rPr lang="en-US" b="1" dirty="0"/>
              <a:t>Supported by</a:t>
            </a:r>
          </a:p>
        </p:txBody>
      </p:sp>
      <p:sp>
        <p:nvSpPr>
          <p:cNvPr id="7" name="Slide Number Placeholder 6">
            <a:extLst>
              <a:ext uri="{FF2B5EF4-FFF2-40B4-BE49-F238E27FC236}">
                <a16:creationId xmlns:a16="http://schemas.microsoft.com/office/drawing/2014/main" id="{8A3FCF86-BADA-C687-7851-79A0E24EDC66}"/>
              </a:ext>
            </a:extLst>
          </p:cNvPr>
          <p:cNvSpPr>
            <a:spLocks noGrp="1"/>
          </p:cNvSpPr>
          <p:nvPr>
            <p:ph type="sldNum" sz="quarter" idx="12"/>
          </p:nvPr>
        </p:nvSpPr>
        <p:spPr/>
        <p:txBody>
          <a:bodyPr/>
          <a:lstStyle/>
          <a:p>
            <a:fld id="{D63B8D7F-266E-41A3-B950-9989D28316EA}" type="slidenum">
              <a:rPr lang="en-CA" smtClean="0"/>
              <a:pPr/>
              <a:t>49</a:t>
            </a:fld>
            <a:endParaRPr lang="en-CA" dirty="0"/>
          </a:p>
        </p:txBody>
      </p:sp>
    </p:spTree>
    <p:extLst>
      <p:ext uri="{BB962C8B-B14F-4D97-AF65-F5344CB8AC3E}">
        <p14:creationId xmlns:p14="http://schemas.microsoft.com/office/powerpoint/2010/main" val="41140020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396FBF-49B3-46A8-A183-4C658959C132}"/>
              </a:ext>
            </a:extLst>
          </p:cNvPr>
          <p:cNvSpPr>
            <a:spLocks noGrp="1"/>
          </p:cNvSpPr>
          <p:nvPr>
            <p:ph type="title"/>
          </p:nvPr>
        </p:nvSpPr>
        <p:spPr/>
        <p:txBody>
          <a:bodyPr/>
          <a:lstStyle/>
          <a:p>
            <a:r>
              <a:rPr lang="en-US" dirty="0">
                <a:solidFill>
                  <a:srgbClr val="FF0000"/>
                </a:solidFill>
              </a:rPr>
              <a:t>Developing clinical risk prediction with supervised learning</a:t>
            </a:r>
          </a:p>
        </p:txBody>
      </p:sp>
      <p:sp>
        <p:nvSpPr>
          <p:cNvPr id="39" name="Arrow: Right 20">
            <a:extLst>
              <a:ext uri="{FF2B5EF4-FFF2-40B4-BE49-F238E27FC236}">
                <a16:creationId xmlns:a16="http://schemas.microsoft.com/office/drawing/2014/main" id="{96830E07-0595-17CC-29E6-EA605FB9872A}"/>
              </a:ext>
            </a:extLst>
          </p:cNvPr>
          <p:cNvSpPr/>
          <p:nvPr/>
        </p:nvSpPr>
        <p:spPr>
          <a:xfrm>
            <a:off x="4347541" y="1564076"/>
            <a:ext cx="3172724" cy="548640"/>
          </a:xfrm>
          <a:prstGeom prst="rightArrow">
            <a:avLst/>
          </a:prstGeom>
          <a:solidFill>
            <a:srgbClr val="FFFFFF">
              <a:lumMod val="85000"/>
            </a:srgbClr>
          </a:soli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ource Sans Pro"/>
              <a:ea typeface="+mn-ea"/>
              <a:cs typeface="+mn-cs"/>
            </a:endParaRPr>
          </a:p>
        </p:txBody>
      </p:sp>
      <p:sp>
        <p:nvSpPr>
          <p:cNvPr id="40" name="Left Brace 39">
            <a:extLst>
              <a:ext uri="{FF2B5EF4-FFF2-40B4-BE49-F238E27FC236}">
                <a16:creationId xmlns:a16="http://schemas.microsoft.com/office/drawing/2014/main" id="{0EA1E8B9-2C13-233A-DA0F-24DA37E48B17}"/>
              </a:ext>
            </a:extLst>
          </p:cNvPr>
          <p:cNvSpPr/>
          <p:nvPr/>
        </p:nvSpPr>
        <p:spPr>
          <a:xfrm rot="16200000">
            <a:off x="8884143" y="3275022"/>
            <a:ext cx="296948" cy="1754908"/>
          </a:xfrm>
          <a:prstGeom prst="leftBrace">
            <a:avLst/>
          </a:prstGeom>
          <a:noFill/>
          <a:ln w="26425" cap="flat" cmpd="sng" algn="ctr">
            <a:solidFill>
              <a:srgbClr val="8D3C1E"/>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ource Sans Pro"/>
              <a:ea typeface="+mn-ea"/>
              <a:cs typeface="+mn-cs"/>
            </a:endParaRPr>
          </a:p>
        </p:txBody>
      </p:sp>
      <p:sp>
        <p:nvSpPr>
          <p:cNvPr id="41" name="Left Brace 40">
            <a:extLst>
              <a:ext uri="{FF2B5EF4-FFF2-40B4-BE49-F238E27FC236}">
                <a16:creationId xmlns:a16="http://schemas.microsoft.com/office/drawing/2014/main" id="{377E3B9D-3941-0F2F-976D-E60EFE8E6198}"/>
              </a:ext>
            </a:extLst>
          </p:cNvPr>
          <p:cNvSpPr/>
          <p:nvPr/>
        </p:nvSpPr>
        <p:spPr>
          <a:xfrm rot="16200000">
            <a:off x="8829663" y="1531122"/>
            <a:ext cx="274320" cy="1623324"/>
          </a:xfrm>
          <a:prstGeom prst="leftBrace">
            <a:avLst/>
          </a:prstGeom>
          <a:noFill/>
          <a:ln w="26425" cap="flat" cmpd="sng" algn="ctr">
            <a:solidFill>
              <a:srgbClr val="8D3C1E"/>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ource Sans Pro"/>
              <a:ea typeface="+mn-ea"/>
              <a:cs typeface="+mn-cs"/>
            </a:endParaRPr>
          </a:p>
        </p:txBody>
      </p:sp>
      <p:sp>
        <p:nvSpPr>
          <p:cNvPr id="42" name="Rectangle 41">
            <a:extLst>
              <a:ext uri="{FF2B5EF4-FFF2-40B4-BE49-F238E27FC236}">
                <a16:creationId xmlns:a16="http://schemas.microsoft.com/office/drawing/2014/main" id="{55D0EFC6-14D1-31E3-08AC-02A1A4233E6B}"/>
              </a:ext>
            </a:extLst>
          </p:cNvPr>
          <p:cNvSpPr/>
          <p:nvPr/>
        </p:nvSpPr>
        <p:spPr>
          <a:xfrm>
            <a:off x="1694652" y="1401283"/>
            <a:ext cx="2652889" cy="798689"/>
          </a:xfrm>
          <a:prstGeom prst="rect">
            <a:avLst/>
          </a:prstGeom>
          <a:solidFill>
            <a:srgbClr val="8D3C1E"/>
          </a:solidFill>
          <a:ln w="26425" cap="flat" cmpd="sng" algn="ctr">
            <a:solidFill>
              <a:srgbClr val="8D3C1E">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Source Sans Pro"/>
                <a:ea typeface="+mn-ea"/>
                <a:cs typeface="+mn-cs"/>
              </a:rPr>
              <a:t>Features</a:t>
            </a:r>
          </a:p>
        </p:txBody>
      </p:sp>
      <p:sp>
        <p:nvSpPr>
          <p:cNvPr id="43" name="Rectangle 42">
            <a:extLst>
              <a:ext uri="{FF2B5EF4-FFF2-40B4-BE49-F238E27FC236}">
                <a16:creationId xmlns:a16="http://schemas.microsoft.com/office/drawing/2014/main" id="{FE255C20-3B04-5DAB-E964-375D2B732D32}"/>
              </a:ext>
            </a:extLst>
          </p:cNvPr>
          <p:cNvSpPr/>
          <p:nvPr/>
        </p:nvSpPr>
        <p:spPr>
          <a:xfrm>
            <a:off x="9127044" y="1405720"/>
            <a:ext cx="1306702" cy="798689"/>
          </a:xfrm>
          <a:prstGeom prst="rect">
            <a:avLst/>
          </a:prstGeom>
          <a:solidFill>
            <a:srgbClr val="00505C"/>
          </a:solidFill>
          <a:ln w="26425" cap="flat" cmpd="sng" algn="ctr">
            <a:solidFill>
              <a:srgbClr val="00505C">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Source Sans Pro"/>
                <a:ea typeface="+mn-ea"/>
                <a:cs typeface="+mn-cs"/>
              </a:rPr>
              <a:t>Labeled Outcome</a:t>
            </a:r>
          </a:p>
        </p:txBody>
      </p:sp>
      <p:sp>
        <p:nvSpPr>
          <p:cNvPr id="44" name="TextBox 43">
            <a:extLst>
              <a:ext uri="{FF2B5EF4-FFF2-40B4-BE49-F238E27FC236}">
                <a16:creationId xmlns:a16="http://schemas.microsoft.com/office/drawing/2014/main" id="{F6BEA773-9F5B-2896-18E9-30265D4E98F8}"/>
              </a:ext>
            </a:extLst>
          </p:cNvPr>
          <p:cNvSpPr txBox="1"/>
          <p:nvPr/>
        </p:nvSpPr>
        <p:spPr>
          <a:xfrm>
            <a:off x="4574722" y="1338962"/>
            <a:ext cx="2514588" cy="923330"/>
          </a:xfrm>
          <a:prstGeom prst="rect">
            <a:avLst/>
          </a:prstGeom>
          <a:noFill/>
        </p:spPr>
        <p:txBody>
          <a:bodyPr wrap="square" rtlCol="0">
            <a:spAutoFit/>
          </a:bodyPr>
          <a:lstStyle/>
          <a:p>
            <a:pPr defTabSz="457200"/>
            <a:r>
              <a:rPr lang="en-US" b="1" dirty="0">
                <a:solidFill>
                  <a:srgbClr val="000000"/>
                </a:solidFill>
                <a:latin typeface="Source Sans Pro"/>
              </a:rPr>
              <a:t>Train &amp; validate:</a:t>
            </a:r>
            <a:r>
              <a:rPr lang="en-US" dirty="0">
                <a:solidFill>
                  <a:srgbClr val="000000"/>
                </a:solidFill>
                <a:latin typeface="Source Sans Pro"/>
              </a:rPr>
              <a:t> Learn a function mapping features to outcomes</a:t>
            </a:r>
            <a:endParaRPr lang="en-US" b="1" dirty="0">
              <a:solidFill>
                <a:srgbClr val="000000"/>
              </a:solidFill>
              <a:latin typeface="Source Sans Pro"/>
            </a:endParaRPr>
          </a:p>
        </p:txBody>
      </p:sp>
      <p:sp>
        <p:nvSpPr>
          <p:cNvPr id="45" name="Rectangle 44">
            <a:extLst>
              <a:ext uri="{FF2B5EF4-FFF2-40B4-BE49-F238E27FC236}">
                <a16:creationId xmlns:a16="http://schemas.microsoft.com/office/drawing/2014/main" id="{DD079533-CFE8-3BDD-9A18-2458702E2C03}"/>
              </a:ext>
            </a:extLst>
          </p:cNvPr>
          <p:cNvSpPr/>
          <p:nvPr/>
        </p:nvSpPr>
        <p:spPr>
          <a:xfrm>
            <a:off x="1694652" y="3162541"/>
            <a:ext cx="2652889" cy="798689"/>
          </a:xfrm>
          <a:prstGeom prst="rect">
            <a:avLst/>
          </a:prstGeom>
          <a:solidFill>
            <a:srgbClr val="8D3C1E"/>
          </a:solidFill>
          <a:ln w="26425" cap="flat" cmpd="sng" algn="ctr">
            <a:solidFill>
              <a:srgbClr val="8D3C1E">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Source Sans Pro"/>
                <a:ea typeface="+mn-ea"/>
                <a:cs typeface="+mn-cs"/>
              </a:rPr>
              <a:t>Features</a:t>
            </a:r>
          </a:p>
        </p:txBody>
      </p:sp>
      <p:sp>
        <p:nvSpPr>
          <p:cNvPr id="46" name="Rectangle 45">
            <a:extLst>
              <a:ext uri="{FF2B5EF4-FFF2-40B4-BE49-F238E27FC236}">
                <a16:creationId xmlns:a16="http://schemas.microsoft.com/office/drawing/2014/main" id="{82E5C00C-0D92-97D8-716B-FEA644159717}"/>
              </a:ext>
            </a:extLst>
          </p:cNvPr>
          <p:cNvSpPr/>
          <p:nvPr/>
        </p:nvSpPr>
        <p:spPr>
          <a:xfrm>
            <a:off x="9127044" y="3184753"/>
            <a:ext cx="1306702" cy="798689"/>
          </a:xfrm>
          <a:prstGeom prst="rect">
            <a:avLst/>
          </a:prstGeom>
          <a:solidFill>
            <a:srgbClr val="00505C"/>
          </a:solidFill>
          <a:ln w="26425" cap="flat" cmpd="sng" algn="ctr">
            <a:solidFill>
              <a:srgbClr val="00505C">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Source Sans Pro"/>
                <a:ea typeface="+mn-ea"/>
                <a:cs typeface="+mn-cs"/>
              </a:rPr>
              <a:t>Labeled Outcome</a:t>
            </a:r>
          </a:p>
        </p:txBody>
      </p:sp>
      <p:sp>
        <p:nvSpPr>
          <p:cNvPr id="47" name="TextBox 46">
            <a:extLst>
              <a:ext uri="{FF2B5EF4-FFF2-40B4-BE49-F238E27FC236}">
                <a16:creationId xmlns:a16="http://schemas.microsoft.com/office/drawing/2014/main" id="{B1C92EF5-7983-8F6E-4EA3-B0A7367FD6A5}"/>
              </a:ext>
            </a:extLst>
          </p:cNvPr>
          <p:cNvSpPr txBox="1"/>
          <p:nvPr/>
        </p:nvSpPr>
        <p:spPr>
          <a:xfrm>
            <a:off x="4574722" y="3117995"/>
            <a:ext cx="2514588" cy="923330"/>
          </a:xfrm>
          <a:prstGeom prst="rect">
            <a:avLst/>
          </a:prstGeom>
          <a:noFill/>
        </p:spPr>
        <p:txBody>
          <a:bodyPr wrap="square" rtlCol="0">
            <a:spAutoFit/>
          </a:bodyPr>
          <a:lstStyle/>
          <a:p>
            <a:pPr defTabSz="457200"/>
            <a:r>
              <a:rPr lang="en-US" b="1" dirty="0">
                <a:solidFill>
                  <a:srgbClr val="000000"/>
                </a:solidFill>
                <a:latin typeface="Source Sans Pro"/>
              </a:rPr>
              <a:t>Test:</a:t>
            </a:r>
            <a:r>
              <a:rPr lang="en-US" dirty="0">
                <a:solidFill>
                  <a:srgbClr val="000000"/>
                </a:solidFill>
                <a:latin typeface="Source Sans Pro"/>
              </a:rPr>
              <a:t> Make sure the model performs well on unseen data</a:t>
            </a:r>
            <a:endParaRPr lang="en-US" b="1" dirty="0">
              <a:solidFill>
                <a:srgbClr val="000000"/>
              </a:solidFill>
              <a:latin typeface="Source Sans Pro"/>
            </a:endParaRPr>
          </a:p>
        </p:txBody>
      </p:sp>
      <p:sp>
        <p:nvSpPr>
          <p:cNvPr id="48" name="Rectangle 47">
            <a:extLst>
              <a:ext uri="{FF2B5EF4-FFF2-40B4-BE49-F238E27FC236}">
                <a16:creationId xmlns:a16="http://schemas.microsoft.com/office/drawing/2014/main" id="{D229C2B4-63FB-EAB2-D37A-A87C4833C99C}"/>
              </a:ext>
            </a:extLst>
          </p:cNvPr>
          <p:cNvSpPr/>
          <p:nvPr/>
        </p:nvSpPr>
        <p:spPr>
          <a:xfrm>
            <a:off x="7520265" y="1408430"/>
            <a:ext cx="1306702" cy="798689"/>
          </a:xfrm>
          <a:prstGeom prst="rect">
            <a:avLst/>
          </a:prstGeom>
          <a:solidFill>
            <a:srgbClr val="53284F"/>
          </a:solidFill>
          <a:ln w="26425" cap="flat" cmpd="sng" algn="ctr">
            <a:solidFill>
              <a:srgbClr val="53284F">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Source Sans Pro"/>
                <a:ea typeface="+mn-ea"/>
                <a:cs typeface="+mn-cs"/>
              </a:rPr>
              <a:t>Predicted Outcome</a:t>
            </a:r>
          </a:p>
        </p:txBody>
      </p:sp>
      <p:sp>
        <p:nvSpPr>
          <p:cNvPr id="49" name="Rectangle 48">
            <a:extLst>
              <a:ext uri="{FF2B5EF4-FFF2-40B4-BE49-F238E27FC236}">
                <a16:creationId xmlns:a16="http://schemas.microsoft.com/office/drawing/2014/main" id="{8264CF60-6B00-F54E-DF14-E0A617DF195D}"/>
              </a:ext>
            </a:extLst>
          </p:cNvPr>
          <p:cNvSpPr/>
          <p:nvPr/>
        </p:nvSpPr>
        <p:spPr>
          <a:xfrm>
            <a:off x="7520265" y="3187463"/>
            <a:ext cx="1306702" cy="798689"/>
          </a:xfrm>
          <a:prstGeom prst="rect">
            <a:avLst/>
          </a:prstGeom>
          <a:solidFill>
            <a:srgbClr val="53284F"/>
          </a:solidFill>
          <a:ln w="26425" cap="flat" cmpd="sng" algn="ctr">
            <a:solidFill>
              <a:srgbClr val="53284F">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Source Sans Pro"/>
                <a:ea typeface="+mn-ea"/>
                <a:cs typeface="+mn-cs"/>
              </a:rPr>
              <a:t>Predicted Outcome</a:t>
            </a:r>
          </a:p>
        </p:txBody>
      </p:sp>
      <p:sp>
        <p:nvSpPr>
          <p:cNvPr id="50" name="Rectangle 49">
            <a:extLst>
              <a:ext uri="{FF2B5EF4-FFF2-40B4-BE49-F238E27FC236}">
                <a16:creationId xmlns:a16="http://schemas.microsoft.com/office/drawing/2014/main" id="{C3E3F431-7649-A151-1E82-729B26E90E0C}"/>
              </a:ext>
            </a:extLst>
          </p:cNvPr>
          <p:cNvSpPr/>
          <p:nvPr/>
        </p:nvSpPr>
        <p:spPr>
          <a:xfrm>
            <a:off x="1694652" y="4923799"/>
            <a:ext cx="2652889" cy="798689"/>
          </a:xfrm>
          <a:prstGeom prst="rect">
            <a:avLst/>
          </a:prstGeom>
          <a:solidFill>
            <a:srgbClr val="8D3C1E"/>
          </a:solidFill>
          <a:ln w="26425" cap="flat" cmpd="sng" algn="ctr">
            <a:solidFill>
              <a:srgbClr val="8D3C1E">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Source Sans Pro"/>
                <a:ea typeface="+mn-ea"/>
                <a:cs typeface="+mn-cs"/>
              </a:rPr>
              <a:t>Features</a:t>
            </a:r>
          </a:p>
        </p:txBody>
      </p:sp>
      <p:sp>
        <p:nvSpPr>
          <p:cNvPr id="51" name="TextBox 50">
            <a:extLst>
              <a:ext uri="{FF2B5EF4-FFF2-40B4-BE49-F238E27FC236}">
                <a16:creationId xmlns:a16="http://schemas.microsoft.com/office/drawing/2014/main" id="{3FB559A3-FC10-48C6-0F84-BDBE5E5A5F62}"/>
              </a:ext>
            </a:extLst>
          </p:cNvPr>
          <p:cNvSpPr txBox="1"/>
          <p:nvPr/>
        </p:nvSpPr>
        <p:spPr>
          <a:xfrm>
            <a:off x="4574722" y="4861478"/>
            <a:ext cx="2876962" cy="923330"/>
          </a:xfrm>
          <a:prstGeom prst="rect">
            <a:avLst/>
          </a:prstGeom>
          <a:noFill/>
        </p:spPr>
        <p:txBody>
          <a:bodyPr wrap="square" rtlCol="0">
            <a:spAutoFit/>
          </a:bodyPr>
          <a:lstStyle/>
          <a:p>
            <a:pPr defTabSz="457200"/>
            <a:r>
              <a:rPr lang="en-US" b="1" dirty="0">
                <a:solidFill>
                  <a:srgbClr val="000000"/>
                </a:solidFill>
                <a:latin typeface="Source Sans Pro"/>
              </a:rPr>
              <a:t>Implement:</a:t>
            </a:r>
            <a:r>
              <a:rPr lang="en-US" dirty="0">
                <a:solidFill>
                  <a:srgbClr val="000000"/>
                </a:solidFill>
                <a:latin typeface="Source Sans Pro"/>
              </a:rPr>
              <a:t> Use the model on unlabeled data to inform clinical decisions</a:t>
            </a:r>
            <a:endParaRPr lang="en-US" b="1" dirty="0">
              <a:solidFill>
                <a:srgbClr val="000000"/>
              </a:solidFill>
              <a:latin typeface="Source Sans Pro"/>
            </a:endParaRPr>
          </a:p>
        </p:txBody>
      </p:sp>
      <p:sp>
        <p:nvSpPr>
          <p:cNvPr id="52" name="Rectangle 51">
            <a:extLst>
              <a:ext uri="{FF2B5EF4-FFF2-40B4-BE49-F238E27FC236}">
                <a16:creationId xmlns:a16="http://schemas.microsoft.com/office/drawing/2014/main" id="{2E94D2F4-4ED8-984B-BE57-3FA97805C76D}"/>
              </a:ext>
            </a:extLst>
          </p:cNvPr>
          <p:cNvSpPr/>
          <p:nvPr/>
        </p:nvSpPr>
        <p:spPr>
          <a:xfrm>
            <a:off x="7520265" y="4930946"/>
            <a:ext cx="1306702" cy="798689"/>
          </a:xfrm>
          <a:prstGeom prst="rect">
            <a:avLst/>
          </a:prstGeom>
          <a:solidFill>
            <a:srgbClr val="53284F"/>
          </a:solidFill>
          <a:ln w="26425" cap="flat" cmpd="sng" algn="ctr">
            <a:solidFill>
              <a:srgbClr val="53284F">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Source Sans Pro"/>
                <a:ea typeface="+mn-ea"/>
                <a:cs typeface="+mn-cs"/>
              </a:rPr>
              <a:t>Predicted Outcome</a:t>
            </a:r>
          </a:p>
        </p:txBody>
      </p:sp>
      <p:sp>
        <p:nvSpPr>
          <p:cNvPr id="53" name="Rectangle 52">
            <a:extLst>
              <a:ext uri="{FF2B5EF4-FFF2-40B4-BE49-F238E27FC236}">
                <a16:creationId xmlns:a16="http://schemas.microsoft.com/office/drawing/2014/main" id="{88D9DD9B-2DBB-6288-020F-E413376DCDBE}"/>
              </a:ext>
            </a:extLst>
          </p:cNvPr>
          <p:cNvSpPr/>
          <p:nvPr/>
        </p:nvSpPr>
        <p:spPr>
          <a:xfrm>
            <a:off x="9127044" y="4930946"/>
            <a:ext cx="1306702" cy="798689"/>
          </a:xfrm>
          <a:prstGeom prst="rect">
            <a:avLst/>
          </a:prstGeom>
          <a:solidFill>
            <a:srgbClr val="D2C295"/>
          </a:solidFill>
          <a:ln w="26425" cap="flat" cmpd="sng" algn="ctr">
            <a:solidFill>
              <a:srgbClr val="D2C295">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Source Sans Pro"/>
                <a:ea typeface="+mn-ea"/>
                <a:cs typeface="+mn-cs"/>
              </a:rPr>
              <a:t>Inform Decision</a:t>
            </a:r>
          </a:p>
        </p:txBody>
      </p:sp>
      <p:sp>
        <p:nvSpPr>
          <p:cNvPr id="54" name="TextBox 53">
            <a:extLst>
              <a:ext uri="{FF2B5EF4-FFF2-40B4-BE49-F238E27FC236}">
                <a16:creationId xmlns:a16="http://schemas.microsoft.com/office/drawing/2014/main" id="{1B43D057-7F7C-9317-D014-86E55104FDCC}"/>
              </a:ext>
            </a:extLst>
          </p:cNvPr>
          <p:cNvSpPr txBox="1"/>
          <p:nvPr/>
        </p:nvSpPr>
        <p:spPr>
          <a:xfrm>
            <a:off x="7932724" y="2459915"/>
            <a:ext cx="2388640" cy="369332"/>
          </a:xfrm>
          <a:prstGeom prst="rect">
            <a:avLst/>
          </a:prstGeom>
          <a:noFill/>
        </p:spPr>
        <p:txBody>
          <a:bodyPr wrap="square" rtlCol="0">
            <a:spAutoFit/>
          </a:bodyPr>
          <a:lstStyle/>
          <a:p>
            <a:pPr defTabSz="457200"/>
            <a:r>
              <a:rPr lang="en-US" dirty="0">
                <a:solidFill>
                  <a:srgbClr val="000000"/>
                </a:solidFill>
                <a:latin typeface="Source Sans Pro"/>
              </a:rPr>
              <a:t>Minimize difference</a:t>
            </a:r>
          </a:p>
        </p:txBody>
      </p:sp>
      <p:sp>
        <p:nvSpPr>
          <p:cNvPr id="55" name="TextBox 54">
            <a:extLst>
              <a:ext uri="{FF2B5EF4-FFF2-40B4-BE49-F238E27FC236}">
                <a16:creationId xmlns:a16="http://schemas.microsoft.com/office/drawing/2014/main" id="{FC7DD898-797E-17EE-85A7-C47934993831}"/>
              </a:ext>
            </a:extLst>
          </p:cNvPr>
          <p:cNvSpPr txBox="1"/>
          <p:nvPr/>
        </p:nvSpPr>
        <p:spPr>
          <a:xfrm>
            <a:off x="8043942" y="4272866"/>
            <a:ext cx="2388640" cy="369332"/>
          </a:xfrm>
          <a:prstGeom prst="rect">
            <a:avLst/>
          </a:prstGeom>
          <a:noFill/>
        </p:spPr>
        <p:txBody>
          <a:bodyPr wrap="square" rtlCol="0">
            <a:spAutoFit/>
          </a:bodyPr>
          <a:lstStyle/>
          <a:p>
            <a:pPr defTabSz="457200"/>
            <a:r>
              <a:rPr lang="en-US" dirty="0">
                <a:solidFill>
                  <a:srgbClr val="000000"/>
                </a:solidFill>
                <a:latin typeface="Source Sans Pro"/>
              </a:rPr>
              <a:t>Verify they’re close</a:t>
            </a:r>
          </a:p>
        </p:txBody>
      </p:sp>
      <p:sp>
        <p:nvSpPr>
          <p:cNvPr id="56" name="Arrow: Right 19">
            <a:extLst>
              <a:ext uri="{FF2B5EF4-FFF2-40B4-BE49-F238E27FC236}">
                <a16:creationId xmlns:a16="http://schemas.microsoft.com/office/drawing/2014/main" id="{21174738-0782-770E-2D95-E4A29F26361E}"/>
              </a:ext>
            </a:extLst>
          </p:cNvPr>
          <p:cNvSpPr/>
          <p:nvPr/>
        </p:nvSpPr>
        <p:spPr>
          <a:xfrm>
            <a:off x="8826967" y="5075854"/>
            <a:ext cx="300077" cy="511138"/>
          </a:xfrm>
          <a:prstGeom prst="rightArrow">
            <a:avLst/>
          </a:prstGeom>
          <a:solidFill>
            <a:srgbClr val="000000"/>
          </a:solidFill>
          <a:ln w="9525" cap="flat" cmpd="sng" algn="ctr">
            <a:solidFill>
              <a:srgbClr val="000000"/>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ource Sans Pro"/>
              <a:ea typeface="+mn-ea"/>
              <a:cs typeface="+mn-cs"/>
            </a:endParaRPr>
          </a:p>
        </p:txBody>
      </p:sp>
    </p:spTree>
    <p:extLst>
      <p:ext uri="{BB962C8B-B14F-4D97-AF65-F5344CB8AC3E}">
        <p14:creationId xmlns:p14="http://schemas.microsoft.com/office/powerpoint/2010/main" val="12244762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5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5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40" grpId="0" animBg="1"/>
      <p:bldP spid="41" grpId="0" animBg="1"/>
      <p:bldP spid="44" grpId="0"/>
      <p:bldP spid="45" grpId="0" animBg="1"/>
      <p:bldP spid="46" grpId="0" animBg="1"/>
      <p:bldP spid="47" grpId="0"/>
      <p:bldP spid="48" grpId="0" animBg="1"/>
      <p:bldP spid="49" grpId="0" animBg="1"/>
      <p:bldP spid="50" grpId="0" animBg="1"/>
      <p:bldP spid="51" grpId="0"/>
      <p:bldP spid="52" grpId="0" animBg="1"/>
      <p:bldP spid="53" grpId="0" animBg="1"/>
      <p:bldP spid="54" grpId="0"/>
      <p:bldP spid="55" grpId="0"/>
      <p:bldP spid="56"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6C6F56-BBF7-49F8-0134-F3E80E7DED61}"/>
              </a:ext>
            </a:extLst>
          </p:cNvPr>
          <p:cNvSpPr>
            <a:spLocks noGrp="1"/>
          </p:cNvSpPr>
          <p:nvPr>
            <p:ph type="title"/>
          </p:nvPr>
        </p:nvSpPr>
        <p:spPr/>
        <p:txBody>
          <a:bodyPr/>
          <a:lstStyle/>
          <a:p>
            <a:r>
              <a:rPr lang="en-US" dirty="0"/>
              <a:t>Naloxone reverses overdose</a:t>
            </a:r>
          </a:p>
        </p:txBody>
      </p:sp>
      <p:sp>
        <p:nvSpPr>
          <p:cNvPr id="3" name="Content Placeholder 2">
            <a:extLst>
              <a:ext uri="{FF2B5EF4-FFF2-40B4-BE49-F238E27FC236}">
                <a16:creationId xmlns:a16="http://schemas.microsoft.com/office/drawing/2014/main" id="{07C8DE70-0703-9C81-EFAF-A831D0EEEEA4}"/>
              </a:ext>
            </a:extLst>
          </p:cNvPr>
          <p:cNvSpPr>
            <a:spLocks noGrp="1"/>
          </p:cNvSpPr>
          <p:nvPr>
            <p:ph idx="1"/>
          </p:nvPr>
        </p:nvSpPr>
        <p:spPr>
          <a:xfrm>
            <a:off x="793418" y="1798330"/>
            <a:ext cx="7494239" cy="4351338"/>
          </a:xfrm>
        </p:spPr>
        <p:txBody>
          <a:bodyPr/>
          <a:lstStyle/>
          <a:p>
            <a:r>
              <a:rPr lang="en-US" dirty="0"/>
              <a:t>Take-home naloxone very effective for reversing witnessed opioid overdose</a:t>
            </a:r>
          </a:p>
          <a:p>
            <a:r>
              <a:rPr lang="en-US" dirty="0"/>
              <a:t>Estimated to be cost-saving for people using illicit opioids</a:t>
            </a:r>
          </a:p>
          <a:p>
            <a:r>
              <a:rPr lang="en-US" dirty="0"/>
              <a:t>Co-prescribing with prescription opioids recommended in several US states with variable criteria</a:t>
            </a:r>
          </a:p>
          <a:p>
            <a:r>
              <a:rPr lang="en-US" b="1" dirty="0"/>
              <a:t>Is dispensing with prescription opioid patients effective and efficient?</a:t>
            </a:r>
          </a:p>
        </p:txBody>
      </p:sp>
      <p:pic>
        <p:nvPicPr>
          <p:cNvPr id="1026" name="Picture 2" descr="Narcan: It Saves Lives. Does It Enable Addicts? | The Marshall Project">
            <a:extLst>
              <a:ext uri="{FF2B5EF4-FFF2-40B4-BE49-F238E27FC236}">
                <a16:creationId xmlns:a16="http://schemas.microsoft.com/office/drawing/2014/main" id="{0F169D1D-4773-4951-4678-1A99426D8A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75700" y="616859"/>
            <a:ext cx="2930071" cy="195338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Boys and Girls Clubs across Canada getting free supply of Narcan |  Globalnews.ca">
            <a:extLst>
              <a:ext uri="{FF2B5EF4-FFF2-40B4-BE49-F238E27FC236}">
                <a16:creationId xmlns:a16="http://schemas.microsoft.com/office/drawing/2014/main" id="{934C2B2D-5FEF-EF18-801C-F79F4D376C1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6587" t="3035" r="13969" b="13036"/>
          <a:stretch/>
        </p:blipFill>
        <p:spPr bwMode="auto">
          <a:xfrm>
            <a:off x="8764863" y="3002435"/>
            <a:ext cx="2951743" cy="277834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7BEED11-6FDC-7CC1-E19F-664C866489DC}"/>
              </a:ext>
            </a:extLst>
          </p:cNvPr>
          <p:cNvSpPr txBox="1"/>
          <p:nvPr/>
        </p:nvSpPr>
        <p:spPr>
          <a:xfrm>
            <a:off x="8754027" y="2498449"/>
            <a:ext cx="2344057" cy="276999"/>
          </a:xfrm>
          <a:prstGeom prst="rect">
            <a:avLst/>
          </a:prstGeom>
          <a:noFill/>
        </p:spPr>
        <p:txBody>
          <a:bodyPr wrap="square" rtlCol="0">
            <a:spAutoFit/>
          </a:bodyPr>
          <a:lstStyle/>
          <a:p>
            <a:r>
              <a:rPr lang="en-CA" sz="1200" b="0" i="0" cap="all" dirty="0">
                <a:solidFill>
                  <a:srgbClr val="111111"/>
                </a:solidFill>
                <a:effectLst/>
                <a:latin typeface="PressuraLight"/>
              </a:rPr>
              <a:t>ANDREW BURTON/GETTY IMAGES</a:t>
            </a:r>
            <a:endParaRPr lang="en-US" sz="1200" dirty="0"/>
          </a:p>
        </p:txBody>
      </p:sp>
      <p:sp>
        <p:nvSpPr>
          <p:cNvPr id="5" name="TextBox 4">
            <a:extLst>
              <a:ext uri="{FF2B5EF4-FFF2-40B4-BE49-F238E27FC236}">
                <a16:creationId xmlns:a16="http://schemas.microsoft.com/office/drawing/2014/main" id="{EF7D795B-9A84-DCB4-D5ED-1F2B69A2FBE9}"/>
              </a:ext>
            </a:extLst>
          </p:cNvPr>
          <p:cNvSpPr txBox="1"/>
          <p:nvPr/>
        </p:nvSpPr>
        <p:spPr>
          <a:xfrm>
            <a:off x="8764863" y="5731995"/>
            <a:ext cx="2951743" cy="276999"/>
          </a:xfrm>
          <a:prstGeom prst="rect">
            <a:avLst/>
          </a:prstGeom>
          <a:noFill/>
        </p:spPr>
        <p:txBody>
          <a:bodyPr wrap="square" rtlCol="0">
            <a:spAutoFit/>
          </a:bodyPr>
          <a:lstStyle/>
          <a:p>
            <a:r>
              <a:rPr lang="en-CA" sz="1200" b="0" i="0" cap="all" dirty="0">
                <a:solidFill>
                  <a:srgbClr val="111111"/>
                </a:solidFill>
                <a:effectLst/>
                <a:latin typeface="PressuraLight"/>
              </a:rPr>
              <a:t>THE CANADIAN PRESS/AP-Matt Rourke</a:t>
            </a:r>
            <a:endParaRPr lang="en-US" sz="1200" dirty="0"/>
          </a:p>
        </p:txBody>
      </p:sp>
      <p:sp>
        <p:nvSpPr>
          <p:cNvPr id="6" name="Slide Number Placeholder 5">
            <a:extLst>
              <a:ext uri="{FF2B5EF4-FFF2-40B4-BE49-F238E27FC236}">
                <a16:creationId xmlns:a16="http://schemas.microsoft.com/office/drawing/2014/main" id="{ABC99E9E-4FFE-8E04-22FF-CD257A2A17CD}"/>
              </a:ext>
            </a:extLst>
          </p:cNvPr>
          <p:cNvSpPr>
            <a:spLocks noGrp="1"/>
          </p:cNvSpPr>
          <p:nvPr>
            <p:ph type="sldNum" sz="quarter" idx="12"/>
          </p:nvPr>
        </p:nvSpPr>
        <p:spPr/>
        <p:txBody>
          <a:bodyPr/>
          <a:lstStyle/>
          <a:p>
            <a:fld id="{D63B8D7F-266E-41A3-B950-9989D28316EA}" type="slidenum">
              <a:rPr lang="en-CA" smtClean="0"/>
              <a:pPr/>
              <a:t>50</a:t>
            </a:fld>
            <a:endParaRPr lang="en-CA" dirty="0"/>
          </a:p>
        </p:txBody>
      </p:sp>
    </p:spTree>
    <p:extLst>
      <p:ext uri="{BB962C8B-B14F-4D97-AF65-F5344CB8AC3E}">
        <p14:creationId xmlns:p14="http://schemas.microsoft.com/office/powerpoint/2010/main" val="313427626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6C6F56-BBF7-49F8-0134-F3E80E7DED61}"/>
              </a:ext>
            </a:extLst>
          </p:cNvPr>
          <p:cNvSpPr>
            <a:spLocks noGrp="1"/>
          </p:cNvSpPr>
          <p:nvPr>
            <p:ph type="title"/>
          </p:nvPr>
        </p:nvSpPr>
        <p:spPr/>
        <p:txBody>
          <a:bodyPr/>
          <a:lstStyle/>
          <a:p>
            <a:r>
              <a:rPr lang="en-US" dirty="0"/>
              <a:t>Longitudinal patient-level data (IQVIA)</a:t>
            </a:r>
          </a:p>
        </p:txBody>
      </p:sp>
      <p:sp>
        <p:nvSpPr>
          <p:cNvPr id="8" name="Content Placeholder 7">
            <a:extLst>
              <a:ext uri="{FF2B5EF4-FFF2-40B4-BE49-F238E27FC236}">
                <a16:creationId xmlns:a16="http://schemas.microsoft.com/office/drawing/2014/main" id="{D0D02619-339B-F060-D626-B791F4179B9A}"/>
              </a:ext>
            </a:extLst>
          </p:cNvPr>
          <p:cNvSpPr>
            <a:spLocks noGrp="1"/>
          </p:cNvSpPr>
          <p:nvPr>
            <p:ph idx="1"/>
          </p:nvPr>
        </p:nvSpPr>
        <p:spPr/>
        <p:txBody>
          <a:bodyPr>
            <a:normAutofit/>
          </a:bodyPr>
          <a:lstStyle/>
          <a:p>
            <a:r>
              <a:rPr lang="en-US" b="1" dirty="0"/>
              <a:t>Prescribing data:</a:t>
            </a:r>
            <a:r>
              <a:rPr lang="en-US" dirty="0"/>
              <a:t> all dispensed drugs for random sample of patients dispensed opioid analgesics Oct. 2018 – Sept. 2021</a:t>
            </a:r>
          </a:p>
          <a:p>
            <a:pPr lvl="1"/>
            <a:r>
              <a:rPr lang="en-US" dirty="0"/>
              <a:t>Construct opioid episodes, identify “risk indicator” drugs</a:t>
            </a:r>
          </a:p>
          <a:p>
            <a:r>
              <a:rPr lang="en-US" b="1" dirty="0"/>
              <a:t>Diagnosis data:</a:t>
            </a:r>
            <a:r>
              <a:rPr lang="en-US" dirty="0"/>
              <a:t> all diagnoses for linked patients</a:t>
            </a:r>
          </a:p>
          <a:p>
            <a:pPr lvl="1"/>
            <a:r>
              <a:rPr lang="en-US" dirty="0"/>
              <a:t>Identify diagnosed overdoses, identify “risk indicator” conditions</a:t>
            </a:r>
          </a:p>
          <a:p>
            <a:r>
              <a:rPr lang="en-US" b="1" dirty="0"/>
              <a:t>Demographic data:</a:t>
            </a:r>
            <a:r>
              <a:rPr lang="en-US" dirty="0"/>
              <a:t> age, sex, race</a:t>
            </a:r>
          </a:p>
          <a:p>
            <a:endParaRPr lang="en-US" sz="1800" dirty="0"/>
          </a:p>
          <a:p>
            <a:r>
              <a:rPr lang="en-US" b="1" dirty="0">
                <a:solidFill>
                  <a:srgbClr val="00B050"/>
                </a:solidFill>
              </a:rPr>
              <a:t>Strength:</a:t>
            </a:r>
            <a:r>
              <a:rPr lang="en-US" dirty="0">
                <a:solidFill>
                  <a:srgbClr val="00B050"/>
                </a:solidFill>
              </a:rPr>
              <a:t> </a:t>
            </a:r>
            <a:r>
              <a:rPr lang="en-US" dirty="0"/>
              <a:t>large, representative dataset</a:t>
            </a:r>
          </a:p>
          <a:p>
            <a:r>
              <a:rPr lang="en-US" b="1" dirty="0">
                <a:solidFill>
                  <a:srgbClr val="FF0000"/>
                </a:solidFill>
              </a:rPr>
              <a:t>Limitation:</a:t>
            </a:r>
            <a:r>
              <a:rPr lang="en-US" dirty="0">
                <a:solidFill>
                  <a:srgbClr val="FF0000"/>
                </a:solidFill>
              </a:rPr>
              <a:t> </a:t>
            </a:r>
            <a:r>
              <a:rPr lang="en-US" dirty="0"/>
              <a:t>no data on death, including fatal overdoses</a:t>
            </a:r>
            <a:endParaRPr lang="en-US" b="1" dirty="0"/>
          </a:p>
        </p:txBody>
      </p:sp>
      <p:sp>
        <p:nvSpPr>
          <p:cNvPr id="3" name="Slide Number Placeholder 2">
            <a:extLst>
              <a:ext uri="{FF2B5EF4-FFF2-40B4-BE49-F238E27FC236}">
                <a16:creationId xmlns:a16="http://schemas.microsoft.com/office/drawing/2014/main" id="{250B021C-2367-A6A8-C99B-0A2C2F53883D}"/>
              </a:ext>
            </a:extLst>
          </p:cNvPr>
          <p:cNvSpPr>
            <a:spLocks noGrp="1"/>
          </p:cNvSpPr>
          <p:nvPr>
            <p:ph type="sldNum" sz="quarter" idx="12"/>
          </p:nvPr>
        </p:nvSpPr>
        <p:spPr/>
        <p:txBody>
          <a:bodyPr/>
          <a:lstStyle/>
          <a:p>
            <a:fld id="{D63B8D7F-266E-41A3-B950-9989D28316EA}" type="slidenum">
              <a:rPr lang="en-CA" smtClean="0"/>
              <a:pPr/>
              <a:t>51</a:t>
            </a:fld>
            <a:endParaRPr lang="en-CA" dirty="0"/>
          </a:p>
        </p:txBody>
      </p:sp>
    </p:spTree>
    <p:extLst>
      <p:ext uri="{BB962C8B-B14F-4D97-AF65-F5344CB8AC3E}">
        <p14:creationId xmlns:p14="http://schemas.microsoft.com/office/powerpoint/2010/main" val="4720885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6C6F56-BBF7-49F8-0134-F3E80E7DED61}"/>
              </a:ext>
            </a:extLst>
          </p:cNvPr>
          <p:cNvSpPr>
            <a:spLocks noGrp="1"/>
          </p:cNvSpPr>
          <p:nvPr>
            <p:ph type="title"/>
          </p:nvPr>
        </p:nvSpPr>
        <p:spPr/>
        <p:txBody>
          <a:bodyPr/>
          <a:lstStyle/>
          <a:p>
            <a:r>
              <a:rPr lang="en-US" dirty="0"/>
              <a:t>Method overview</a:t>
            </a:r>
          </a:p>
        </p:txBody>
      </p:sp>
      <p:graphicFrame>
        <p:nvGraphicFramePr>
          <p:cNvPr id="3" name="Content Placeholder 2">
            <a:extLst>
              <a:ext uri="{FF2B5EF4-FFF2-40B4-BE49-F238E27FC236}">
                <a16:creationId xmlns:a16="http://schemas.microsoft.com/office/drawing/2014/main" id="{4A13FA3D-A49C-1440-23E9-E888DF102948}"/>
              </a:ext>
            </a:extLst>
          </p:cNvPr>
          <p:cNvGraphicFramePr>
            <a:graphicFrameLocks noGrp="1"/>
          </p:cNvGraphicFramePr>
          <p:nvPr>
            <p:ph idx="1"/>
            <p:extLst>
              <p:ext uri="{D42A27DB-BD31-4B8C-83A1-F6EECF244321}">
                <p14:modId xmlns:p14="http://schemas.microsoft.com/office/powerpoint/2010/main" val="1122466851"/>
              </p:ext>
            </p:extLst>
          </p:nvPr>
        </p:nvGraphicFramePr>
        <p:xfrm>
          <a:off x="1705429" y="1569753"/>
          <a:ext cx="10086087" cy="4374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extBox 3">
            <a:extLst>
              <a:ext uri="{FF2B5EF4-FFF2-40B4-BE49-F238E27FC236}">
                <a16:creationId xmlns:a16="http://schemas.microsoft.com/office/drawing/2014/main" id="{DE0FBBA1-C73A-3EFF-24FD-79C278862240}"/>
              </a:ext>
            </a:extLst>
          </p:cNvPr>
          <p:cNvSpPr txBox="1"/>
          <p:nvPr/>
        </p:nvSpPr>
        <p:spPr>
          <a:xfrm>
            <a:off x="246742" y="2503715"/>
            <a:ext cx="1299029" cy="769441"/>
          </a:xfrm>
          <a:prstGeom prst="rect">
            <a:avLst/>
          </a:prstGeom>
          <a:noFill/>
        </p:spPr>
        <p:txBody>
          <a:bodyPr wrap="square" rtlCol="0">
            <a:spAutoFit/>
          </a:bodyPr>
          <a:lstStyle/>
          <a:p>
            <a:r>
              <a:rPr lang="en-US" sz="2200" b="1" dirty="0"/>
              <a:t>Cohort analysis</a:t>
            </a:r>
          </a:p>
        </p:txBody>
      </p:sp>
      <p:sp>
        <p:nvSpPr>
          <p:cNvPr id="5" name="TextBox 4">
            <a:extLst>
              <a:ext uri="{FF2B5EF4-FFF2-40B4-BE49-F238E27FC236}">
                <a16:creationId xmlns:a16="http://schemas.microsoft.com/office/drawing/2014/main" id="{C8681003-6A42-4B06-0F6D-58388BB5D4E2}"/>
              </a:ext>
            </a:extLst>
          </p:cNvPr>
          <p:cNvSpPr txBox="1"/>
          <p:nvPr/>
        </p:nvSpPr>
        <p:spPr>
          <a:xfrm>
            <a:off x="246742" y="4230914"/>
            <a:ext cx="1451429" cy="769441"/>
          </a:xfrm>
          <a:prstGeom prst="rect">
            <a:avLst/>
          </a:prstGeom>
          <a:noFill/>
        </p:spPr>
        <p:txBody>
          <a:bodyPr wrap="square" rtlCol="0">
            <a:spAutoFit/>
          </a:bodyPr>
          <a:lstStyle/>
          <a:p>
            <a:r>
              <a:rPr lang="en-US" sz="2200" b="1" dirty="0"/>
              <a:t>Policy simulation</a:t>
            </a:r>
          </a:p>
        </p:txBody>
      </p:sp>
      <p:sp>
        <p:nvSpPr>
          <p:cNvPr id="6" name="Slide Number Placeholder 5">
            <a:extLst>
              <a:ext uri="{FF2B5EF4-FFF2-40B4-BE49-F238E27FC236}">
                <a16:creationId xmlns:a16="http://schemas.microsoft.com/office/drawing/2014/main" id="{42043CA9-B021-356C-0BB3-C3CC39F3DACA}"/>
              </a:ext>
            </a:extLst>
          </p:cNvPr>
          <p:cNvSpPr>
            <a:spLocks noGrp="1"/>
          </p:cNvSpPr>
          <p:nvPr>
            <p:ph type="sldNum" sz="quarter" idx="12"/>
          </p:nvPr>
        </p:nvSpPr>
        <p:spPr/>
        <p:txBody>
          <a:bodyPr/>
          <a:lstStyle/>
          <a:p>
            <a:fld id="{D63B8D7F-266E-41A3-B950-9989D28316EA}" type="slidenum">
              <a:rPr lang="en-CA" smtClean="0"/>
              <a:pPr/>
              <a:t>52</a:t>
            </a:fld>
            <a:endParaRPr lang="en-CA" dirty="0"/>
          </a:p>
        </p:txBody>
      </p:sp>
    </p:spTree>
    <p:extLst>
      <p:ext uri="{BB962C8B-B14F-4D97-AF65-F5344CB8AC3E}">
        <p14:creationId xmlns:p14="http://schemas.microsoft.com/office/powerpoint/2010/main" val="205701259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6C6F56-BBF7-49F8-0134-F3E80E7DED61}"/>
              </a:ext>
            </a:extLst>
          </p:cNvPr>
          <p:cNvSpPr>
            <a:spLocks noGrp="1"/>
          </p:cNvSpPr>
          <p:nvPr>
            <p:ph type="title"/>
          </p:nvPr>
        </p:nvSpPr>
        <p:spPr/>
        <p:txBody>
          <a:bodyPr/>
          <a:lstStyle/>
          <a:p>
            <a:r>
              <a:rPr lang="en-US" dirty="0"/>
              <a:t>Construct opioid episodes</a:t>
            </a:r>
          </a:p>
        </p:txBody>
      </p:sp>
      <p:sp>
        <p:nvSpPr>
          <p:cNvPr id="8" name="Content Placeholder 7">
            <a:extLst>
              <a:ext uri="{FF2B5EF4-FFF2-40B4-BE49-F238E27FC236}">
                <a16:creationId xmlns:a16="http://schemas.microsoft.com/office/drawing/2014/main" id="{D0D02619-339B-F060-D626-B791F4179B9A}"/>
              </a:ext>
            </a:extLst>
          </p:cNvPr>
          <p:cNvSpPr>
            <a:spLocks noGrp="1"/>
          </p:cNvSpPr>
          <p:nvPr>
            <p:ph idx="1"/>
          </p:nvPr>
        </p:nvSpPr>
        <p:spPr>
          <a:xfrm>
            <a:off x="838200" y="1825625"/>
            <a:ext cx="10515600" cy="845000"/>
          </a:xfrm>
        </p:spPr>
        <p:txBody>
          <a:bodyPr>
            <a:normAutofit fontScale="92500" lnSpcReduction="20000"/>
          </a:bodyPr>
          <a:lstStyle/>
          <a:p>
            <a:r>
              <a:rPr lang="en-US" dirty="0"/>
              <a:t>Series of opioid prescriptions with no gaps of &gt;30 days in supply</a:t>
            </a:r>
          </a:p>
          <a:p>
            <a:r>
              <a:rPr lang="en-US" dirty="0"/>
              <a:t>Account for overlapping days supplied</a:t>
            </a:r>
          </a:p>
        </p:txBody>
      </p:sp>
      <p:grpSp>
        <p:nvGrpSpPr>
          <p:cNvPr id="3" name="Group 2">
            <a:extLst>
              <a:ext uri="{FF2B5EF4-FFF2-40B4-BE49-F238E27FC236}">
                <a16:creationId xmlns:a16="http://schemas.microsoft.com/office/drawing/2014/main" id="{2D1F61CF-5940-CD6E-92BF-B00D35D95D32}"/>
              </a:ext>
            </a:extLst>
          </p:cNvPr>
          <p:cNvGrpSpPr/>
          <p:nvPr/>
        </p:nvGrpSpPr>
        <p:grpSpPr>
          <a:xfrm>
            <a:off x="952824" y="3678173"/>
            <a:ext cx="10286352" cy="1487147"/>
            <a:chOff x="794501" y="4634413"/>
            <a:chExt cx="10286352" cy="1487147"/>
          </a:xfrm>
        </p:grpSpPr>
        <p:grpSp>
          <p:nvGrpSpPr>
            <p:cNvPr id="4" name="Group 3">
              <a:extLst>
                <a:ext uri="{FF2B5EF4-FFF2-40B4-BE49-F238E27FC236}">
                  <a16:creationId xmlns:a16="http://schemas.microsoft.com/office/drawing/2014/main" id="{5C40A935-0A4C-2D6C-3B94-BF62797124DF}"/>
                </a:ext>
              </a:extLst>
            </p:cNvPr>
            <p:cNvGrpSpPr/>
            <p:nvPr/>
          </p:nvGrpSpPr>
          <p:grpSpPr>
            <a:xfrm>
              <a:off x="794501" y="4634413"/>
              <a:ext cx="10286352" cy="1487147"/>
              <a:chOff x="794501" y="2664096"/>
              <a:chExt cx="10286352" cy="1487147"/>
            </a:xfrm>
          </p:grpSpPr>
          <p:cxnSp>
            <p:nvCxnSpPr>
              <p:cNvPr id="7" name="Straight Arrow Connector 6">
                <a:extLst>
                  <a:ext uri="{FF2B5EF4-FFF2-40B4-BE49-F238E27FC236}">
                    <a16:creationId xmlns:a16="http://schemas.microsoft.com/office/drawing/2014/main" id="{8FA49106-F75C-0EA6-8351-15593DE7F0A9}"/>
                  </a:ext>
                </a:extLst>
              </p:cNvPr>
              <p:cNvCxnSpPr/>
              <p:nvPr/>
            </p:nvCxnSpPr>
            <p:spPr>
              <a:xfrm>
                <a:off x="794501" y="3137227"/>
                <a:ext cx="9884762" cy="0"/>
              </a:xfrm>
              <a:prstGeom prst="straightConnector1">
                <a:avLst/>
              </a:prstGeom>
              <a:ln>
                <a:prstDash val="dash"/>
                <a:tailEnd type="triangle"/>
              </a:ln>
            </p:spPr>
            <p:style>
              <a:lnRef idx="2">
                <a:schemeClr val="dk1"/>
              </a:lnRef>
              <a:fillRef idx="0">
                <a:schemeClr val="dk1"/>
              </a:fillRef>
              <a:effectRef idx="1">
                <a:schemeClr val="dk1"/>
              </a:effectRef>
              <a:fontRef idx="minor">
                <a:schemeClr val="tx1"/>
              </a:fontRef>
            </p:style>
          </p:cxnSp>
          <p:sp>
            <p:nvSpPr>
              <p:cNvPr id="9" name="TextBox 8">
                <a:extLst>
                  <a:ext uri="{FF2B5EF4-FFF2-40B4-BE49-F238E27FC236}">
                    <a16:creationId xmlns:a16="http://schemas.microsoft.com/office/drawing/2014/main" id="{37706CDF-FDF1-A3B8-2764-1273E64BE800}"/>
                  </a:ext>
                </a:extLst>
              </p:cNvPr>
              <p:cNvSpPr txBox="1"/>
              <p:nvPr/>
            </p:nvSpPr>
            <p:spPr>
              <a:xfrm>
                <a:off x="2955481" y="2664096"/>
                <a:ext cx="862737" cy="369332"/>
              </a:xfrm>
              <a:prstGeom prst="rect">
                <a:avLst/>
              </a:prstGeom>
              <a:noFill/>
            </p:spPr>
            <p:txBody>
              <a:bodyPr wrap="none" rtlCol="0">
                <a:spAutoFit/>
              </a:bodyPr>
              <a:lstStyle/>
              <a:p>
                <a:r>
                  <a:rPr lang="en-US">
                    <a:solidFill>
                      <a:srgbClr val="C00000"/>
                    </a:solidFill>
                  </a:rPr>
                  <a:t>W days</a:t>
                </a:r>
              </a:p>
            </p:txBody>
          </p:sp>
          <p:sp>
            <p:nvSpPr>
              <p:cNvPr id="10" name="Pentagon 9">
                <a:extLst>
                  <a:ext uri="{FF2B5EF4-FFF2-40B4-BE49-F238E27FC236}">
                    <a16:creationId xmlns:a16="http://schemas.microsoft.com/office/drawing/2014/main" id="{860D5CF0-72BC-96E4-7434-9281B62CA4F8}"/>
                  </a:ext>
                </a:extLst>
              </p:cNvPr>
              <p:cNvSpPr/>
              <p:nvPr/>
            </p:nvSpPr>
            <p:spPr>
              <a:xfrm>
                <a:off x="1321348" y="3630312"/>
                <a:ext cx="5612852" cy="520931"/>
              </a:xfrm>
              <a:prstGeom prst="homePlate">
                <a:avLst/>
              </a:prstGeom>
              <a:solidFill>
                <a:srgbClr val="FF0000"/>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solidFill>
                      <a:schemeClr val="bg1"/>
                    </a:solidFill>
                  </a:rPr>
                  <a:t>Episode duration</a:t>
                </a:r>
              </a:p>
            </p:txBody>
          </p:sp>
          <p:cxnSp>
            <p:nvCxnSpPr>
              <p:cNvPr id="11" name="Straight Arrow Connector 10">
                <a:extLst>
                  <a:ext uri="{FF2B5EF4-FFF2-40B4-BE49-F238E27FC236}">
                    <a16:creationId xmlns:a16="http://schemas.microsoft.com/office/drawing/2014/main" id="{2D1D6563-7C73-1B21-3868-D852E817DDF3}"/>
                  </a:ext>
                </a:extLst>
              </p:cNvPr>
              <p:cNvCxnSpPr>
                <a:cxnSpLocks/>
              </p:cNvCxnSpPr>
              <p:nvPr/>
            </p:nvCxnSpPr>
            <p:spPr>
              <a:xfrm>
                <a:off x="1321348" y="3142770"/>
                <a:ext cx="2739023" cy="0"/>
              </a:xfrm>
              <a:prstGeom prst="straightConnector1">
                <a:avLst/>
              </a:prstGeom>
              <a:ln w="28575">
                <a:tailEnd type="triangle"/>
              </a:ln>
            </p:spPr>
            <p:style>
              <a:lnRef idx="3">
                <a:schemeClr val="dk1"/>
              </a:lnRef>
              <a:fillRef idx="0">
                <a:schemeClr val="dk1"/>
              </a:fillRef>
              <a:effectRef idx="2">
                <a:schemeClr val="dk1"/>
              </a:effectRef>
              <a:fontRef idx="minor">
                <a:schemeClr val="tx1"/>
              </a:fontRef>
            </p:style>
          </p:cxnSp>
          <p:cxnSp>
            <p:nvCxnSpPr>
              <p:cNvPr id="12" name="Straight Arrow Connector 11">
                <a:extLst>
                  <a:ext uri="{FF2B5EF4-FFF2-40B4-BE49-F238E27FC236}">
                    <a16:creationId xmlns:a16="http://schemas.microsoft.com/office/drawing/2014/main" id="{1FAE783F-9413-8FCC-1917-07B979BB67CF}"/>
                  </a:ext>
                </a:extLst>
              </p:cNvPr>
              <p:cNvCxnSpPr>
                <a:cxnSpLocks/>
              </p:cNvCxnSpPr>
              <p:nvPr/>
            </p:nvCxnSpPr>
            <p:spPr>
              <a:xfrm>
                <a:off x="2657929" y="3431141"/>
                <a:ext cx="2850242" cy="0"/>
              </a:xfrm>
              <a:prstGeom prst="straightConnector1">
                <a:avLst/>
              </a:prstGeom>
              <a:ln w="28575">
                <a:tailEnd type="triangle"/>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7E271D55-1AC0-D505-D21F-7EC0701AEE67}"/>
                  </a:ext>
                </a:extLst>
              </p:cNvPr>
              <p:cNvSpPr txBox="1"/>
              <p:nvPr/>
            </p:nvSpPr>
            <p:spPr>
              <a:xfrm>
                <a:off x="10819243" y="2959688"/>
                <a:ext cx="261610" cy="369332"/>
              </a:xfrm>
              <a:prstGeom prst="rect">
                <a:avLst/>
              </a:prstGeom>
              <a:noFill/>
            </p:spPr>
            <p:txBody>
              <a:bodyPr wrap="none" rtlCol="0">
                <a:spAutoFit/>
              </a:bodyPr>
              <a:lstStyle/>
              <a:p>
                <a:r>
                  <a:rPr lang="en-US"/>
                  <a:t>t</a:t>
                </a:r>
              </a:p>
            </p:txBody>
          </p:sp>
          <p:cxnSp>
            <p:nvCxnSpPr>
              <p:cNvPr id="14" name="Straight Connector 13">
                <a:extLst>
                  <a:ext uri="{FF2B5EF4-FFF2-40B4-BE49-F238E27FC236}">
                    <a16:creationId xmlns:a16="http://schemas.microsoft.com/office/drawing/2014/main" id="{3C758ADD-E990-2886-5358-03F5C3CAD011}"/>
                  </a:ext>
                </a:extLst>
              </p:cNvPr>
              <p:cNvCxnSpPr>
                <a:cxnSpLocks/>
              </p:cNvCxnSpPr>
              <p:nvPr/>
            </p:nvCxnSpPr>
            <p:spPr>
              <a:xfrm>
                <a:off x="2649401" y="2754086"/>
                <a:ext cx="0" cy="375388"/>
              </a:xfrm>
              <a:prstGeom prst="line">
                <a:avLst/>
              </a:prstGeom>
              <a:ln w="9525">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C547E71-C17D-C3C4-4557-F60419222525}"/>
                  </a:ext>
                </a:extLst>
              </p:cNvPr>
              <p:cNvCxnSpPr>
                <a:cxnSpLocks/>
              </p:cNvCxnSpPr>
              <p:nvPr/>
            </p:nvCxnSpPr>
            <p:spPr>
              <a:xfrm>
                <a:off x="4060371" y="2754086"/>
                <a:ext cx="0" cy="375388"/>
              </a:xfrm>
              <a:prstGeom prst="line">
                <a:avLst/>
              </a:prstGeom>
              <a:ln w="9525">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6B768404-98AD-9380-2781-4E4D66224B11}"/>
                  </a:ext>
                </a:extLst>
              </p:cNvPr>
              <p:cNvSpPr txBox="1"/>
              <p:nvPr/>
            </p:nvSpPr>
            <p:spPr>
              <a:xfrm>
                <a:off x="5829310" y="3153958"/>
                <a:ext cx="862737" cy="369332"/>
              </a:xfrm>
              <a:prstGeom prst="rect">
                <a:avLst/>
              </a:prstGeom>
              <a:noFill/>
            </p:spPr>
            <p:txBody>
              <a:bodyPr wrap="none" rtlCol="0">
                <a:spAutoFit/>
              </a:bodyPr>
              <a:lstStyle/>
              <a:p>
                <a:r>
                  <a:rPr lang="en-US">
                    <a:solidFill>
                      <a:srgbClr val="C00000"/>
                    </a:solidFill>
                  </a:rPr>
                  <a:t>W days</a:t>
                </a:r>
              </a:p>
            </p:txBody>
          </p:sp>
          <p:cxnSp>
            <p:nvCxnSpPr>
              <p:cNvPr id="17" name="Straight Connector 16">
                <a:extLst>
                  <a:ext uri="{FF2B5EF4-FFF2-40B4-BE49-F238E27FC236}">
                    <a16:creationId xmlns:a16="http://schemas.microsoft.com/office/drawing/2014/main" id="{F983E1B1-4923-7A8F-CDE9-D7A071130EC8}"/>
                  </a:ext>
                </a:extLst>
              </p:cNvPr>
              <p:cNvCxnSpPr>
                <a:cxnSpLocks/>
              </p:cNvCxnSpPr>
              <p:nvPr/>
            </p:nvCxnSpPr>
            <p:spPr>
              <a:xfrm>
                <a:off x="5523230" y="3243948"/>
                <a:ext cx="0" cy="375388"/>
              </a:xfrm>
              <a:prstGeom prst="line">
                <a:avLst/>
              </a:prstGeom>
              <a:ln w="9525">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0EF8B48B-104D-4F55-A9F5-91882E582439}"/>
                  </a:ext>
                </a:extLst>
              </p:cNvPr>
              <p:cNvCxnSpPr>
                <a:cxnSpLocks/>
              </p:cNvCxnSpPr>
              <p:nvPr/>
            </p:nvCxnSpPr>
            <p:spPr>
              <a:xfrm>
                <a:off x="6934200" y="3243948"/>
                <a:ext cx="0" cy="375388"/>
              </a:xfrm>
              <a:prstGeom prst="line">
                <a:avLst/>
              </a:prstGeom>
              <a:ln w="9525">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cxnSp>
          <p:nvCxnSpPr>
            <p:cNvPr id="5" name="Elbow Connector 4">
              <a:extLst>
                <a:ext uri="{FF2B5EF4-FFF2-40B4-BE49-F238E27FC236}">
                  <a16:creationId xmlns:a16="http://schemas.microsoft.com/office/drawing/2014/main" id="{3EA76983-18E6-5948-BD65-3423D12E373C}"/>
                </a:ext>
              </a:extLst>
            </p:cNvPr>
            <p:cNvCxnSpPr>
              <a:stCxn id="9" idx="0"/>
              <a:endCxn id="16" idx="0"/>
            </p:cNvCxnSpPr>
            <p:nvPr/>
          </p:nvCxnSpPr>
          <p:spPr>
            <a:xfrm rot="16200000" flipH="1">
              <a:off x="4578833" y="3442430"/>
              <a:ext cx="489862" cy="2873829"/>
            </a:xfrm>
            <a:prstGeom prst="bentConnector3">
              <a:avLst>
                <a:gd name="adj1" fmla="val -46666"/>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5D7E1EA7-0DEE-4FE6-C447-F252BE517038}"/>
                </a:ext>
              </a:extLst>
            </p:cNvPr>
            <p:cNvSpPr txBox="1"/>
            <p:nvPr/>
          </p:nvSpPr>
          <p:spPr>
            <a:xfrm>
              <a:off x="6319105" y="4634413"/>
              <a:ext cx="2246064" cy="369332"/>
            </a:xfrm>
            <a:prstGeom prst="rect">
              <a:avLst/>
            </a:prstGeom>
            <a:noFill/>
          </p:spPr>
          <p:txBody>
            <a:bodyPr wrap="none" rtlCol="0">
              <a:spAutoFit/>
            </a:bodyPr>
            <a:lstStyle/>
            <a:p>
              <a:r>
                <a:rPr lang="en-US">
                  <a:solidFill>
                    <a:srgbClr val="C00000"/>
                  </a:solidFill>
                </a:rPr>
                <a:t>Medication carryover</a:t>
              </a:r>
            </a:p>
          </p:txBody>
        </p:sp>
      </p:grpSp>
      <p:sp>
        <p:nvSpPr>
          <p:cNvPr id="19" name="Slide Number Placeholder 18">
            <a:extLst>
              <a:ext uri="{FF2B5EF4-FFF2-40B4-BE49-F238E27FC236}">
                <a16:creationId xmlns:a16="http://schemas.microsoft.com/office/drawing/2014/main" id="{CE6BE769-2774-B561-43A9-91B558DB678A}"/>
              </a:ext>
            </a:extLst>
          </p:cNvPr>
          <p:cNvSpPr>
            <a:spLocks noGrp="1"/>
          </p:cNvSpPr>
          <p:nvPr>
            <p:ph type="sldNum" sz="quarter" idx="12"/>
          </p:nvPr>
        </p:nvSpPr>
        <p:spPr/>
        <p:txBody>
          <a:bodyPr/>
          <a:lstStyle/>
          <a:p>
            <a:fld id="{D63B8D7F-266E-41A3-B950-9989D28316EA}" type="slidenum">
              <a:rPr lang="en-CA" smtClean="0"/>
              <a:pPr/>
              <a:t>53</a:t>
            </a:fld>
            <a:endParaRPr lang="en-CA" dirty="0"/>
          </a:p>
        </p:txBody>
      </p:sp>
    </p:spTree>
    <p:extLst>
      <p:ext uri="{BB962C8B-B14F-4D97-AF65-F5344CB8AC3E}">
        <p14:creationId xmlns:p14="http://schemas.microsoft.com/office/powerpoint/2010/main" val="207049981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6C6F56-BBF7-49F8-0134-F3E80E7DED61}"/>
              </a:ext>
            </a:extLst>
          </p:cNvPr>
          <p:cNvSpPr>
            <a:spLocks noGrp="1"/>
          </p:cNvSpPr>
          <p:nvPr>
            <p:ph type="title"/>
          </p:nvPr>
        </p:nvSpPr>
        <p:spPr>
          <a:xfrm>
            <a:off x="838200" y="82586"/>
            <a:ext cx="10515600" cy="968491"/>
          </a:xfrm>
        </p:spPr>
        <p:txBody>
          <a:bodyPr/>
          <a:lstStyle/>
          <a:p>
            <a:r>
              <a:rPr lang="en-US" dirty="0"/>
              <a:t>Construct cohort</a:t>
            </a:r>
          </a:p>
        </p:txBody>
      </p:sp>
      <p:grpSp>
        <p:nvGrpSpPr>
          <p:cNvPr id="52" name="Group 51">
            <a:extLst>
              <a:ext uri="{FF2B5EF4-FFF2-40B4-BE49-F238E27FC236}">
                <a16:creationId xmlns:a16="http://schemas.microsoft.com/office/drawing/2014/main" id="{4C161F67-09A6-B1C2-7E2B-15E19C72F206}"/>
              </a:ext>
            </a:extLst>
          </p:cNvPr>
          <p:cNvGrpSpPr/>
          <p:nvPr/>
        </p:nvGrpSpPr>
        <p:grpSpPr>
          <a:xfrm>
            <a:off x="825664" y="989454"/>
            <a:ext cx="10748496" cy="4974003"/>
            <a:chOff x="288099" y="1028191"/>
            <a:chExt cx="10748496" cy="4974003"/>
          </a:xfrm>
        </p:grpSpPr>
        <p:grpSp>
          <p:nvGrpSpPr>
            <p:cNvPr id="3" name="Group 2">
              <a:extLst>
                <a:ext uri="{FF2B5EF4-FFF2-40B4-BE49-F238E27FC236}">
                  <a16:creationId xmlns:a16="http://schemas.microsoft.com/office/drawing/2014/main" id="{CEABDE63-E003-C540-CD50-43B107DBBDDA}"/>
                </a:ext>
              </a:extLst>
            </p:cNvPr>
            <p:cNvGrpSpPr/>
            <p:nvPr/>
          </p:nvGrpSpPr>
          <p:grpSpPr>
            <a:xfrm>
              <a:off x="288099" y="1028191"/>
              <a:ext cx="10748496" cy="4974003"/>
              <a:chOff x="264762" y="855839"/>
              <a:chExt cx="8365895" cy="5027134"/>
            </a:xfrm>
          </p:grpSpPr>
          <p:grpSp>
            <p:nvGrpSpPr>
              <p:cNvPr id="4" name="Group 3">
                <a:extLst>
                  <a:ext uri="{FF2B5EF4-FFF2-40B4-BE49-F238E27FC236}">
                    <a16:creationId xmlns:a16="http://schemas.microsoft.com/office/drawing/2014/main" id="{E63D01BF-A510-8379-C0F4-C39A332F5267}"/>
                  </a:ext>
                </a:extLst>
              </p:cNvPr>
              <p:cNvGrpSpPr/>
              <p:nvPr/>
            </p:nvGrpSpPr>
            <p:grpSpPr>
              <a:xfrm>
                <a:off x="264762" y="855839"/>
                <a:ext cx="8365895" cy="5027134"/>
                <a:chOff x="264762" y="855839"/>
                <a:chExt cx="8365895" cy="5027134"/>
              </a:xfrm>
            </p:grpSpPr>
            <p:sp>
              <p:nvSpPr>
                <p:cNvPr id="11" name="Rectangle 10">
                  <a:extLst>
                    <a:ext uri="{FF2B5EF4-FFF2-40B4-BE49-F238E27FC236}">
                      <a16:creationId xmlns:a16="http://schemas.microsoft.com/office/drawing/2014/main" id="{8ACCB6F2-1F65-DAF4-AF0D-91B0C65A6644}"/>
                    </a:ext>
                  </a:extLst>
                </p:cNvPr>
                <p:cNvSpPr/>
                <p:nvPr/>
              </p:nvSpPr>
              <p:spPr>
                <a:xfrm>
                  <a:off x="4201775" y="856892"/>
                  <a:ext cx="4428882" cy="5026081"/>
                </a:xfrm>
                <a:prstGeom prst="rect">
                  <a:avLst/>
                </a:prstGeom>
                <a:solidFill>
                  <a:schemeClr val="accent6">
                    <a:lumMod val="20000"/>
                    <a:lumOff val="80000"/>
                  </a:schemeClr>
                </a:solidFill>
                <a:ln w="12700"/>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dirty="0"/>
                </a:p>
              </p:txBody>
            </p:sp>
            <p:grpSp>
              <p:nvGrpSpPr>
                <p:cNvPr id="12" name="Group 11">
                  <a:extLst>
                    <a:ext uri="{FF2B5EF4-FFF2-40B4-BE49-F238E27FC236}">
                      <a16:creationId xmlns:a16="http://schemas.microsoft.com/office/drawing/2014/main" id="{CF0A3644-CDB4-3081-4152-A472A699F53B}"/>
                    </a:ext>
                  </a:extLst>
                </p:cNvPr>
                <p:cNvGrpSpPr/>
                <p:nvPr/>
              </p:nvGrpSpPr>
              <p:grpSpPr>
                <a:xfrm>
                  <a:off x="264762" y="855839"/>
                  <a:ext cx="3356229" cy="5027134"/>
                  <a:chOff x="256943" y="1083767"/>
                  <a:chExt cx="3356229" cy="5027134"/>
                </a:xfrm>
              </p:grpSpPr>
              <p:sp>
                <p:nvSpPr>
                  <p:cNvPr id="25" name="Rectangle 24">
                    <a:extLst>
                      <a:ext uri="{FF2B5EF4-FFF2-40B4-BE49-F238E27FC236}">
                        <a16:creationId xmlns:a16="http://schemas.microsoft.com/office/drawing/2014/main" id="{724B9ED6-7622-4ED6-D0BE-C45CA9DBC81E}"/>
                      </a:ext>
                    </a:extLst>
                  </p:cNvPr>
                  <p:cNvSpPr/>
                  <p:nvPr/>
                </p:nvSpPr>
                <p:spPr>
                  <a:xfrm>
                    <a:off x="256943" y="1083767"/>
                    <a:ext cx="3356229" cy="5027134"/>
                  </a:xfrm>
                  <a:prstGeom prst="rect">
                    <a:avLst/>
                  </a:prstGeom>
                  <a:solidFill>
                    <a:schemeClr val="accent5">
                      <a:lumMod val="20000"/>
                      <a:lumOff val="80000"/>
                    </a:schemeClr>
                  </a:solidFill>
                  <a:ln>
                    <a:solidFill>
                      <a:schemeClr val="accent5"/>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26" name="Group 25">
                    <a:extLst>
                      <a:ext uri="{FF2B5EF4-FFF2-40B4-BE49-F238E27FC236}">
                        <a16:creationId xmlns:a16="http://schemas.microsoft.com/office/drawing/2014/main" id="{51C86762-C0DD-5618-8680-74EA02656361}"/>
                      </a:ext>
                    </a:extLst>
                  </p:cNvPr>
                  <p:cNvGrpSpPr/>
                  <p:nvPr/>
                </p:nvGrpSpPr>
                <p:grpSpPr>
                  <a:xfrm>
                    <a:off x="484195" y="1150112"/>
                    <a:ext cx="3033707" cy="4800938"/>
                    <a:chOff x="1014412" y="1561274"/>
                    <a:chExt cx="3033707" cy="4800938"/>
                  </a:xfrm>
                </p:grpSpPr>
                <p:sp>
                  <p:nvSpPr>
                    <p:cNvPr id="27" name="TextBox 26">
                      <a:extLst>
                        <a:ext uri="{FF2B5EF4-FFF2-40B4-BE49-F238E27FC236}">
                          <a16:creationId xmlns:a16="http://schemas.microsoft.com/office/drawing/2014/main" id="{0C28687E-6416-865E-7F4C-7DD2EF00B933}"/>
                        </a:ext>
                      </a:extLst>
                    </p:cNvPr>
                    <p:cNvSpPr txBox="1"/>
                    <p:nvPr/>
                  </p:nvSpPr>
                  <p:spPr>
                    <a:xfrm>
                      <a:off x="2023295" y="2438316"/>
                      <a:ext cx="2024824" cy="584775"/>
                    </a:xfrm>
                    <a:prstGeom prst="rect">
                      <a:avLst/>
                    </a:prstGeom>
                    <a:noFill/>
                  </p:spPr>
                  <p:txBody>
                    <a:bodyPr wrap="square" rtlCol="0">
                      <a:spAutoFit/>
                    </a:bodyPr>
                    <a:lstStyle/>
                    <a:p>
                      <a:r>
                        <a:rPr lang="en-US" sz="1600" dirty="0"/>
                        <a:t>Remove Days Supply =999/0/NA; n=4,863</a:t>
                      </a:r>
                    </a:p>
                  </p:txBody>
                </p:sp>
                <p:sp>
                  <p:nvSpPr>
                    <p:cNvPr id="28" name="Rectangle 27">
                      <a:extLst>
                        <a:ext uri="{FF2B5EF4-FFF2-40B4-BE49-F238E27FC236}">
                          <a16:creationId xmlns:a16="http://schemas.microsoft.com/office/drawing/2014/main" id="{04423443-86AC-6C5F-8D9B-10B361764FFD}"/>
                        </a:ext>
                      </a:extLst>
                    </p:cNvPr>
                    <p:cNvSpPr/>
                    <p:nvPr/>
                  </p:nvSpPr>
                  <p:spPr>
                    <a:xfrm>
                      <a:off x="1014412" y="1561274"/>
                      <a:ext cx="2101053" cy="82296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lvl="0"/>
                      <a:r>
                        <a:rPr lang="en-US" sz="1600" dirty="0"/>
                        <a:t>47,911,161 individuals;</a:t>
                      </a:r>
                    </a:p>
                    <a:p>
                      <a:pPr lvl="0"/>
                      <a:r>
                        <a:rPr lang="en-US" sz="1600" dirty="0"/>
                        <a:t>337,273,622 Rx claims</a:t>
                      </a:r>
                    </a:p>
                  </p:txBody>
                </p:sp>
                <p:sp>
                  <p:nvSpPr>
                    <p:cNvPr id="29" name="Rectangle 28">
                      <a:extLst>
                        <a:ext uri="{FF2B5EF4-FFF2-40B4-BE49-F238E27FC236}">
                          <a16:creationId xmlns:a16="http://schemas.microsoft.com/office/drawing/2014/main" id="{92293DF0-09D7-5865-79D7-86D7F3DEA486}"/>
                        </a:ext>
                      </a:extLst>
                    </p:cNvPr>
                    <p:cNvSpPr/>
                    <p:nvPr/>
                  </p:nvSpPr>
                  <p:spPr>
                    <a:xfrm>
                      <a:off x="1014412" y="3047354"/>
                      <a:ext cx="2101053" cy="82296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lvl="0"/>
                      <a:r>
                        <a:rPr lang="en-US" sz="1600" dirty="0"/>
                        <a:t>47,910,093 individuals;</a:t>
                      </a:r>
                    </a:p>
                    <a:p>
                      <a:pPr lvl="0"/>
                      <a:r>
                        <a:rPr lang="en-US" sz="1600" dirty="0"/>
                        <a:t>337,268,759 Rx claims</a:t>
                      </a:r>
                    </a:p>
                  </p:txBody>
                </p:sp>
                <p:sp>
                  <p:nvSpPr>
                    <p:cNvPr id="30" name="Rectangle 29">
                      <a:extLst>
                        <a:ext uri="{FF2B5EF4-FFF2-40B4-BE49-F238E27FC236}">
                          <a16:creationId xmlns:a16="http://schemas.microsoft.com/office/drawing/2014/main" id="{6FF9DAA3-31A9-9388-FEC3-EDE581EF1313}"/>
                        </a:ext>
                      </a:extLst>
                    </p:cNvPr>
                    <p:cNvSpPr/>
                    <p:nvPr/>
                  </p:nvSpPr>
                  <p:spPr>
                    <a:xfrm>
                      <a:off x="1014412" y="4499043"/>
                      <a:ext cx="2101053" cy="82296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lvl="0"/>
                      <a:r>
                        <a:rPr lang="en-US" sz="1600" dirty="0"/>
                        <a:t>47,910,093 individuals;</a:t>
                      </a:r>
                    </a:p>
                    <a:p>
                      <a:pPr lvl="0"/>
                      <a:r>
                        <a:rPr lang="en-US" sz="1600" dirty="0"/>
                        <a:t>336,892,984 Rx claims</a:t>
                      </a:r>
                    </a:p>
                  </p:txBody>
                </p:sp>
                <p:sp>
                  <p:nvSpPr>
                    <p:cNvPr id="31" name="TextBox 30">
                      <a:extLst>
                        <a:ext uri="{FF2B5EF4-FFF2-40B4-BE49-F238E27FC236}">
                          <a16:creationId xmlns:a16="http://schemas.microsoft.com/office/drawing/2014/main" id="{7B23B40D-C7E4-6151-B1DE-809AA7A5A026}"/>
                        </a:ext>
                      </a:extLst>
                    </p:cNvPr>
                    <p:cNvSpPr txBox="1"/>
                    <p:nvPr/>
                  </p:nvSpPr>
                  <p:spPr>
                    <a:xfrm>
                      <a:off x="2023294" y="3893689"/>
                      <a:ext cx="1839902" cy="584775"/>
                    </a:xfrm>
                    <a:prstGeom prst="rect">
                      <a:avLst/>
                    </a:prstGeom>
                    <a:noFill/>
                  </p:spPr>
                  <p:txBody>
                    <a:bodyPr wrap="square" rtlCol="0">
                      <a:spAutoFit/>
                    </a:bodyPr>
                    <a:lstStyle/>
                    <a:p>
                      <a:r>
                        <a:rPr lang="en-US" sz="1600" dirty="0"/>
                        <a:t>Remove duplicates; n=375,775 (0.11%)</a:t>
                      </a:r>
                    </a:p>
                  </p:txBody>
                </p:sp>
                <p:cxnSp>
                  <p:nvCxnSpPr>
                    <p:cNvPr id="32" name="Straight Arrow Connector 31">
                      <a:extLst>
                        <a:ext uri="{FF2B5EF4-FFF2-40B4-BE49-F238E27FC236}">
                          <a16:creationId xmlns:a16="http://schemas.microsoft.com/office/drawing/2014/main" id="{3688A981-82A5-6F6A-51CD-0909DD94CDF5}"/>
                        </a:ext>
                      </a:extLst>
                    </p:cNvPr>
                    <p:cNvCxnSpPr>
                      <a:cxnSpLocks/>
                      <a:stCxn id="28" idx="2"/>
                      <a:endCxn id="29" idx="0"/>
                    </p:cNvCxnSpPr>
                    <p:nvPr/>
                  </p:nvCxnSpPr>
                  <p:spPr>
                    <a:xfrm>
                      <a:off x="2064939" y="2384234"/>
                      <a:ext cx="0" cy="66312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BEE34857-364D-63EB-D022-8128A87B4927}"/>
                        </a:ext>
                      </a:extLst>
                    </p:cNvPr>
                    <p:cNvCxnSpPr>
                      <a:cxnSpLocks/>
                      <a:stCxn id="29" idx="2"/>
                      <a:endCxn id="30" idx="0"/>
                    </p:cNvCxnSpPr>
                    <p:nvPr/>
                  </p:nvCxnSpPr>
                  <p:spPr>
                    <a:xfrm>
                      <a:off x="2064939" y="3870314"/>
                      <a:ext cx="0" cy="628729"/>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8D7AFD69-30E9-709C-9917-C5617C9E9F18}"/>
                        </a:ext>
                      </a:extLst>
                    </p:cNvPr>
                    <p:cNvSpPr/>
                    <p:nvPr/>
                  </p:nvSpPr>
                  <p:spPr>
                    <a:xfrm>
                      <a:off x="1014412" y="5539252"/>
                      <a:ext cx="2101052" cy="82296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dirty="0"/>
                        <a:t>119,494,139 opioid episodes</a:t>
                      </a:r>
                    </a:p>
                  </p:txBody>
                </p:sp>
              </p:grpSp>
            </p:grpSp>
            <p:grpSp>
              <p:nvGrpSpPr>
                <p:cNvPr id="13" name="Group 12">
                  <a:extLst>
                    <a:ext uri="{FF2B5EF4-FFF2-40B4-BE49-F238E27FC236}">
                      <a16:creationId xmlns:a16="http://schemas.microsoft.com/office/drawing/2014/main" id="{792CD4E8-8912-9804-EE7F-E06459621B2A}"/>
                    </a:ext>
                  </a:extLst>
                </p:cNvPr>
                <p:cNvGrpSpPr/>
                <p:nvPr/>
              </p:nvGrpSpPr>
              <p:grpSpPr>
                <a:xfrm>
                  <a:off x="4229564" y="942062"/>
                  <a:ext cx="4223929" cy="3035003"/>
                  <a:chOff x="6628495" y="956658"/>
                  <a:chExt cx="4223929" cy="3035003"/>
                </a:xfrm>
              </p:grpSpPr>
              <p:sp>
                <p:nvSpPr>
                  <p:cNvPr id="17" name="Rectangle 16">
                    <a:extLst>
                      <a:ext uri="{FF2B5EF4-FFF2-40B4-BE49-F238E27FC236}">
                        <a16:creationId xmlns:a16="http://schemas.microsoft.com/office/drawing/2014/main" id="{15E4D76E-7649-AFE7-5358-40D5E2F74A33}"/>
                      </a:ext>
                    </a:extLst>
                  </p:cNvPr>
                  <p:cNvSpPr/>
                  <p:nvPr/>
                </p:nvSpPr>
                <p:spPr>
                  <a:xfrm>
                    <a:off x="8373919" y="956658"/>
                    <a:ext cx="2478505" cy="82296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lvl="0"/>
                    <a:r>
                      <a:rPr lang="en-US" sz="1600" dirty="0"/>
                      <a:t>18,194,145 individuals;</a:t>
                    </a:r>
                  </a:p>
                  <a:p>
                    <a:pPr lvl="0"/>
                    <a:r>
                      <a:rPr lang="en-US" sz="1600" dirty="0"/>
                      <a:t>52,749,783 opioid episodes</a:t>
                    </a:r>
                  </a:p>
                </p:txBody>
              </p:sp>
              <p:sp>
                <p:nvSpPr>
                  <p:cNvPr id="18" name="TextBox 17">
                    <a:extLst>
                      <a:ext uri="{FF2B5EF4-FFF2-40B4-BE49-F238E27FC236}">
                        <a16:creationId xmlns:a16="http://schemas.microsoft.com/office/drawing/2014/main" id="{AD7BBB41-CD3D-A22F-33A0-DCAF95150BAC}"/>
                      </a:ext>
                    </a:extLst>
                  </p:cNvPr>
                  <p:cNvSpPr txBox="1"/>
                  <p:nvPr/>
                </p:nvSpPr>
                <p:spPr>
                  <a:xfrm>
                    <a:off x="6628495" y="1002567"/>
                    <a:ext cx="1862712" cy="830997"/>
                  </a:xfrm>
                  <a:prstGeom prst="rect">
                    <a:avLst/>
                  </a:prstGeom>
                  <a:noFill/>
                </p:spPr>
                <p:txBody>
                  <a:bodyPr wrap="square" rtlCol="0">
                    <a:spAutoFit/>
                  </a:bodyPr>
                  <a:lstStyle/>
                  <a:p>
                    <a:r>
                      <a:rPr lang="en-US" sz="1600" dirty="0"/>
                      <a:t>Complete info on age, gender, race/ethnicity</a:t>
                    </a:r>
                  </a:p>
                </p:txBody>
              </p:sp>
              <p:sp>
                <p:nvSpPr>
                  <p:cNvPr id="19" name="Rectangle 18">
                    <a:extLst>
                      <a:ext uri="{FF2B5EF4-FFF2-40B4-BE49-F238E27FC236}">
                        <a16:creationId xmlns:a16="http://schemas.microsoft.com/office/drawing/2014/main" id="{02E088B4-81B9-9854-762E-67735378A522}"/>
                      </a:ext>
                    </a:extLst>
                  </p:cNvPr>
                  <p:cNvSpPr/>
                  <p:nvPr/>
                </p:nvSpPr>
                <p:spPr>
                  <a:xfrm>
                    <a:off x="8373919" y="1968218"/>
                    <a:ext cx="2478501" cy="82296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lvl="0"/>
                    <a:r>
                      <a:rPr lang="en-US" sz="1600" dirty="0"/>
                      <a:t>4,393,655 individuals;</a:t>
                    </a:r>
                  </a:p>
                  <a:p>
                    <a:pPr lvl="0"/>
                    <a:r>
                      <a:rPr lang="en-US" sz="1600" dirty="0"/>
                      <a:t>5,862,475 opioid episodes</a:t>
                    </a:r>
                  </a:p>
                </p:txBody>
              </p:sp>
              <p:cxnSp>
                <p:nvCxnSpPr>
                  <p:cNvPr id="20" name="Straight Arrow Connector 19">
                    <a:extLst>
                      <a:ext uri="{FF2B5EF4-FFF2-40B4-BE49-F238E27FC236}">
                        <a16:creationId xmlns:a16="http://schemas.microsoft.com/office/drawing/2014/main" id="{CC2F77A5-3677-BE13-2E5B-EE028A0000BD}"/>
                      </a:ext>
                    </a:extLst>
                  </p:cNvPr>
                  <p:cNvCxnSpPr>
                    <a:cxnSpLocks/>
                    <a:stCxn id="17" idx="2"/>
                    <a:endCxn id="19" idx="0"/>
                  </p:cNvCxnSpPr>
                  <p:nvPr/>
                </p:nvCxnSpPr>
                <p:spPr>
                  <a:xfrm flipH="1">
                    <a:off x="9613170" y="1779618"/>
                    <a:ext cx="2" cy="188600"/>
                  </a:xfrm>
                  <a:prstGeom prst="straightConnector1">
                    <a:avLst/>
                  </a:prstGeom>
                  <a:ln w="12700">
                    <a:tailEnd type="triangle"/>
                  </a:ln>
                </p:spPr>
                <p:style>
                  <a:lnRef idx="1">
                    <a:schemeClr val="accent6"/>
                  </a:lnRef>
                  <a:fillRef idx="0">
                    <a:schemeClr val="accent6"/>
                  </a:fillRef>
                  <a:effectRef idx="0">
                    <a:schemeClr val="accent6"/>
                  </a:effectRef>
                  <a:fontRef idx="minor">
                    <a:schemeClr val="tx1"/>
                  </a:fontRef>
                </p:style>
              </p:cxnSp>
              <p:sp>
                <p:nvSpPr>
                  <p:cNvPr id="21" name="TextBox 20">
                    <a:extLst>
                      <a:ext uri="{FF2B5EF4-FFF2-40B4-BE49-F238E27FC236}">
                        <a16:creationId xmlns:a16="http://schemas.microsoft.com/office/drawing/2014/main" id="{7704F878-0B02-FA3D-37EA-40783806B3BF}"/>
                      </a:ext>
                    </a:extLst>
                  </p:cNvPr>
                  <p:cNvSpPr txBox="1"/>
                  <p:nvPr/>
                </p:nvSpPr>
                <p:spPr>
                  <a:xfrm>
                    <a:off x="6661920" y="2089038"/>
                    <a:ext cx="1656551" cy="830997"/>
                  </a:xfrm>
                  <a:prstGeom prst="rect">
                    <a:avLst/>
                  </a:prstGeom>
                  <a:noFill/>
                </p:spPr>
                <p:txBody>
                  <a:bodyPr wrap="square" rtlCol="0">
                    <a:spAutoFit/>
                  </a:bodyPr>
                  <a:lstStyle/>
                  <a:p>
                    <a:r>
                      <a:rPr lang="en-US" sz="1600" dirty="0"/>
                      <a:t>Started between 1 Oct 2018 and 30 Sep 2019</a:t>
                    </a:r>
                  </a:p>
                </p:txBody>
              </p:sp>
              <p:sp>
                <p:nvSpPr>
                  <p:cNvPr id="22" name="Rectangle 21">
                    <a:extLst>
                      <a:ext uri="{FF2B5EF4-FFF2-40B4-BE49-F238E27FC236}">
                        <a16:creationId xmlns:a16="http://schemas.microsoft.com/office/drawing/2014/main" id="{69217D2C-9E77-6951-25B5-022FF7076A85}"/>
                      </a:ext>
                    </a:extLst>
                  </p:cNvPr>
                  <p:cNvSpPr/>
                  <p:nvPr/>
                </p:nvSpPr>
                <p:spPr>
                  <a:xfrm>
                    <a:off x="8373919" y="2980101"/>
                    <a:ext cx="2478501" cy="82296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lvl="0"/>
                    <a:r>
                      <a:rPr lang="en-US" sz="1600" dirty="0"/>
                      <a:t>3,990,941 individuals;</a:t>
                    </a:r>
                  </a:p>
                  <a:p>
                    <a:pPr lvl="0"/>
                    <a:r>
                      <a:rPr lang="en-US" sz="1600" dirty="0"/>
                      <a:t>5,368,784 opioid episodes</a:t>
                    </a:r>
                  </a:p>
                </p:txBody>
              </p:sp>
              <p:sp>
                <p:nvSpPr>
                  <p:cNvPr id="23" name="TextBox 22">
                    <a:extLst>
                      <a:ext uri="{FF2B5EF4-FFF2-40B4-BE49-F238E27FC236}">
                        <a16:creationId xmlns:a16="http://schemas.microsoft.com/office/drawing/2014/main" id="{80C3B601-3582-D55E-BAAC-344CFF028EFB}"/>
                      </a:ext>
                    </a:extLst>
                  </p:cNvPr>
                  <p:cNvSpPr txBox="1"/>
                  <p:nvPr/>
                </p:nvSpPr>
                <p:spPr>
                  <a:xfrm>
                    <a:off x="6642929" y="3202382"/>
                    <a:ext cx="1656551" cy="584775"/>
                  </a:xfrm>
                  <a:prstGeom prst="rect">
                    <a:avLst/>
                  </a:prstGeom>
                  <a:noFill/>
                </p:spPr>
                <p:txBody>
                  <a:bodyPr wrap="square" rtlCol="0">
                    <a:spAutoFit/>
                  </a:bodyPr>
                  <a:lstStyle/>
                  <a:p>
                    <a:r>
                      <a:rPr lang="en-US" sz="1600" dirty="0"/>
                      <a:t>Had at least one Dx record</a:t>
                    </a:r>
                  </a:p>
                </p:txBody>
              </p:sp>
              <p:cxnSp>
                <p:nvCxnSpPr>
                  <p:cNvPr id="24" name="Straight Arrow Connector 23">
                    <a:extLst>
                      <a:ext uri="{FF2B5EF4-FFF2-40B4-BE49-F238E27FC236}">
                        <a16:creationId xmlns:a16="http://schemas.microsoft.com/office/drawing/2014/main" id="{CECFEBE6-67A4-CE4C-545B-65FA2DC78BDC}"/>
                      </a:ext>
                    </a:extLst>
                  </p:cNvPr>
                  <p:cNvCxnSpPr>
                    <a:cxnSpLocks/>
                    <a:stCxn id="22" idx="2"/>
                    <a:endCxn id="7" idx="0"/>
                  </p:cNvCxnSpPr>
                  <p:nvPr/>
                </p:nvCxnSpPr>
                <p:spPr>
                  <a:xfrm>
                    <a:off x="9613170" y="3803061"/>
                    <a:ext cx="2" cy="188600"/>
                  </a:xfrm>
                  <a:prstGeom prst="straightConnector1">
                    <a:avLst/>
                  </a:prstGeom>
                  <a:ln w="12700">
                    <a:tailEnd type="triangle"/>
                  </a:ln>
                </p:spPr>
                <p:style>
                  <a:lnRef idx="1">
                    <a:schemeClr val="accent6"/>
                  </a:lnRef>
                  <a:fillRef idx="0">
                    <a:schemeClr val="accent6"/>
                  </a:fillRef>
                  <a:effectRef idx="0">
                    <a:schemeClr val="accent6"/>
                  </a:effectRef>
                  <a:fontRef idx="minor">
                    <a:schemeClr val="tx1"/>
                  </a:fontRef>
                </p:style>
              </p:cxnSp>
            </p:grpSp>
            <p:cxnSp>
              <p:nvCxnSpPr>
                <p:cNvPr id="14" name="Straight Arrow Connector 13">
                  <a:extLst>
                    <a:ext uri="{FF2B5EF4-FFF2-40B4-BE49-F238E27FC236}">
                      <a16:creationId xmlns:a16="http://schemas.microsoft.com/office/drawing/2014/main" id="{B640900F-6186-8928-D355-29FDDDAD73F8}"/>
                    </a:ext>
                  </a:extLst>
                </p:cNvPr>
                <p:cNvCxnSpPr>
                  <a:cxnSpLocks/>
                  <a:stCxn id="30" idx="2"/>
                  <a:endCxn id="34" idx="0"/>
                </p:cNvCxnSpPr>
                <p:nvPr/>
              </p:nvCxnSpPr>
              <p:spPr>
                <a:xfrm flipH="1">
                  <a:off x="1542540" y="4682913"/>
                  <a:ext cx="1" cy="217249"/>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15" name="Arrow: Right 31">
                  <a:extLst>
                    <a:ext uri="{FF2B5EF4-FFF2-40B4-BE49-F238E27FC236}">
                      <a16:creationId xmlns:a16="http://schemas.microsoft.com/office/drawing/2014/main" id="{3AD14669-EE17-FFC8-8E61-7FC94843740E}"/>
                    </a:ext>
                  </a:extLst>
                </p:cNvPr>
                <p:cNvSpPr/>
                <p:nvPr/>
              </p:nvSpPr>
              <p:spPr>
                <a:xfrm>
                  <a:off x="3630748" y="2944840"/>
                  <a:ext cx="571025" cy="432145"/>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grpSp>
          <p:sp>
            <p:nvSpPr>
              <p:cNvPr id="7" name="Rectangle 6">
                <a:extLst>
                  <a:ext uri="{FF2B5EF4-FFF2-40B4-BE49-F238E27FC236}">
                    <a16:creationId xmlns:a16="http://schemas.microsoft.com/office/drawing/2014/main" id="{561E0021-D81C-95DC-BA34-906EAFCFCF02}"/>
                  </a:ext>
                </a:extLst>
              </p:cNvPr>
              <p:cNvSpPr/>
              <p:nvPr/>
            </p:nvSpPr>
            <p:spPr>
              <a:xfrm>
                <a:off x="5974988" y="3977065"/>
                <a:ext cx="2478505" cy="822960"/>
              </a:xfrm>
              <a:prstGeom prst="rect">
                <a:avLst/>
              </a:prstGeom>
              <a:ln>
                <a:solidFill>
                  <a:schemeClr val="accent6"/>
                </a:solidFill>
              </a:ln>
            </p:spPr>
            <p:style>
              <a:lnRef idx="2">
                <a:schemeClr val="accent4"/>
              </a:lnRef>
              <a:fillRef idx="1">
                <a:schemeClr val="lt1"/>
              </a:fillRef>
              <a:effectRef idx="0">
                <a:schemeClr val="accent4"/>
              </a:effectRef>
              <a:fontRef idx="minor">
                <a:schemeClr val="dk1"/>
              </a:fontRef>
            </p:style>
            <p:txBody>
              <a:bodyPr rtlCol="0" anchor="ctr"/>
              <a:lstStyle/>
              <a:p>
                <a:pPr lvl="0"/>
                <a:r>
                  <a:rPr lang="en-US" sz="1600" dirty="0"/>
                  <a:t>3,990,941 individuals / opioid episodes</a:t>
                </a:r>
              </a:p>
            </p:txBody>
          </p:sp>
          <p:sp>
            <p:nvSpPr>
              <p:cNvPr id="10" name="Rectangle 9">
                <a:extLst>
                  <a:ext uri="{FF2B5EF4-FFF2-40B4-BE49-F238E27FC236}">
                    <a16:creationId xmlns:a16="http://schemas.microsoft.com/office/drawing/2014/main" id="{2F06A1C2-CC16-853E-1FC0-8BBB4A020A0D}"/>
                  </a:ext>
                </a:extLst>
              </p:cNvPr>
              <p:cNvSpPr/>
              <p:nvPr/>
            </p:nvSpPr>
            <p:spPr>
              <a:xfrm>
                <a:off x="5974988" y="4997554"/>
                <a:ext cx="2478502" cy="822960"/>
              </a:xfrm>
              <a:prstGeom prst="rect">
                <a:avLst/>
              </a:prstGeom>
              <a:ln>
                <a:solidFill>
                  <a:schemeClr val="accent6"/>
                </a:solidFill>
              </a:ln>
            </p:spPr>
            <p:style>
              <a:lnRef idx="2">
                <a:schemeClr val="accent4"/>
              </a:lnRef>
              <a:fillRef idx="1">
                <a:schemeClr val="lt1"/>
              </a:fillRef>
              <a:effectRef idx="0">
                <a:schemeClr val="accent4"/>
              </a:effectRef>
              <a:fontRef idx="minor">
                <a:schemeClr val="dk1"/>
              </a:fontRef>
            </p:style>
            <p:txBody>
              <a:bodyPr rtlCol="0" anchor="ctr"/>
              <a:lstStyle/>
              <a:p>
                <a:pPr lvl="0"/>
                <a:r>
                  <a:rPr lang="en-US" sz="1600" dirty="0"/>
                  <a:t>3,983,298 individuals / opioid episodes</a:t>
                </a:r>
              </a:p>
            </p:txBody>
          </p:sp>
        </p:grpSp>
        <p:sp>
          <p:nvSpPr>
            <p:cNvPr id="37" name="TextBox 36">
              <a:extLst>
                <a:ext uri="{FF2B5EF4-FFF2-40B4-BE49-F238E27FC236}">
                  <a16:creationId xmlns:a16="http://schemas.microsoft.com/office/drawing/2014/main" id="{678C60AA-BC8F-F163-0644-A205AF826FF0}"/>
                </a:ext>
              </a:extLst>
            </p:cNvPr>
            <p:cNvSpPr txBox="1"/>
            <p:nvPr/>
          </p:nvSpPr>
          <p:spPr>
            <a:xfrm>
              <a:off x="5425018" y="5229088"/>
              <a:ext cx="1656551" cy="584775"/>
            </a:xfrm>
            <a:prstGeom prst="rect">
              <a:avLst/>
            </a:prstGeom>
            <a:noFill/>
          </p:spPr>
          <p:txBody>
            <a:bodyPr wrap="square" rtlCol="0">
              <a:spAutoFit/>
            </a:bodyPr>
            <a:lstStyle/>
            <a:p>
              <a:r>
                <a:rPr lang="en-US" sz="1600" dirty="0"/>
                <a:t>Not dispensed naloxone</a:t>
              </a:r>
            </a:p>
          </p:txBody>
        </p:sp>
        <p:sp>
          <p:nvSpPr>
            <p:cNvPr id="38" name="TextBox 37">
              <a:extLst>
                <a:ext uri="{FF2B5EF4-FFF2-40B4-BE49-F238E27FC236}">
                  <a16:creationId xmlns:a16="http://schemas.microsoft.com/office/drawing/2014/main" id="{B3F37FF0-C8C2-4AF1-87F4-638AFD31EC5D}"/>
                </a:ext>
              </a:extLst>
            </p:cNvPr>
            <p:cNvSpPr txBox="1"/>
            <p:nvPr/>
          </p:nvSpPr>
          <p:spPr>
            <a:xfrm>
              <a:off x="5425018" y="4330556"/>
              <a:ext cx="1656551" cy="584775"/>
            </a:xfrm>
            <a:prstGeom prst="rect">
              <a:avLst/>
            </a:prstGeom>
            <a:noFill/>
          </p:spPr>
          <p:txBody>
            <a:bodyPr wrap="square" rtlCol="0">
              <a:spAutoFit/>
            </a:bodyPr>
            <a:lstStyle/>
            <a:p>
              <a:r>
                <a:rPr lang="en-US" sz="1600" dirty="0"/>
                <a:t>Use first episode for each person</a:t>
              </a:r>
            </a:p>
          </p:txBody>
        </p:sp>
      </p:grpSp>
      <p:cxnSp>
        <p:nvCxnSpPr>
          <p:cNvPr id="40" name="Straight Arrow Connector 39">
            <a:extLst>
              <a:ext uri="{FF2B5EF4-FFF2-40B4-BE49-F238E27FC236}">
                <a16:creationId xmlns:a16="http://schemas.microsoft.com/office/drawing/2014/main" id="{9BEAC2CE-3B75-B31B-715D-D0BFD14FEB47}"/>
              </a:ext>
            </a:extLst>
          </p:cNvPr>
          <p:cNvCxnSpPr>
            <a:cxnSpLocks/>
            <a:stCxn id="19" idx="2"/>
            <a:endCxn id="22" idx="0"/>
          </p:cNvCxnSpPr>
          <p:nvPr/>
        </p:nvCxnSpPr>
        <p:spPr>
          <a:xfrm>
            <a:off x="9754347" y="2889897"/>
            <a:ext cx="0" cy="186927"/>
          </a:xfrm>
          <a:prstGeom prst="straightConnector1">
            <a:avLst/>
          </a:prstGeom>
          <a:ln w="12700">
            <a:tailEnd type="triangle"/>
          </a:ln>
        </p:spPr>
        <p:style>
          <a:lnRef idx="1">
            <a:schemeClr val="accent6"/>
          </a:lnRef>
          <a:fillRef idx="0">
            <a:schemeClr val="accent6"/>
          </a:fillRef>
          <a:effectRef idx="0">
            <a:schemeClr val="accent6"/>
          </a:effectRef>
          <a:fontRef idx="minor">
            <a:schemeClr val="tx1"/>
          </a:fontRef>
        </p:style>
      </p:cxnSp>
      <p:cxnSp>
        <p:nvCxnSpPr>
          <p:cNvPr id="49" name="Straight Arrow Connector 48">
            <a:extLst>
              <a:ext uri="{FF2B5EF4-FFF2-40B4-BE49-F238E27FC236}">
                <a16:creationId xmlns:a16="http://schemas.microsoft.com/office/drawing/2014/main" id="{7AA90AD9-11EE-464C-83FF-F0F0E7907B67}"/>
              </a:ext>
            </a:extLst>
          </p:cNvPr>
          <p:cNvCxnSpPr>
            <a:cxnSpLocks/>
            <a:stCxn id="7" idx="2"/>
            <a:endCxn id="10" idx="0"/>
          </p:cNvCxnSpPr>
          <p:nvPr/>
        </p:nvCxnSpPr>
        <p:spPr>
          <a:xfrm flipH="1">
            <a:off x="9754347" y="4891954"/>
            <a:ext cx="2" cy="195442"/>
          </a:xfrm>
          <a:prstGeom prst="straightConnector1">
            <a:avLst/>
          </a:prstGeom>
          <a:ln w="12700">
            <a:tailEnd type="triangle"/>
          </a:ln>
        </p:spPr>
        <p:style>
          <a:lnRef idx="1">
            <a:schemeClr val="accent6"/>
          </a:lnRef>
          <a:fillRef idx="0">
            <a:schemeClr val="accent6"/>
          </a:fillRef>
          <a:effectRef idx="0">
            <a:schemeClr val="accent6"/>
          </a:effectRef>
          <a:fontRef idx="minor">
            <a:schemeClr val="tx1"/>
          </a:fontRef>
        </p:style>
      </p:cxnSp>
      <p:sp>
        <p:nvSpPr>
          <p:cNvPr id="5" name="Slide Number Placeholder 4">
            <a:extLst>
              <a:ext uri="{FF2B5EF4-FFF2-40B4-BE49-F238E27FC236}">
                <a16:creationId xmlns:a16="http://schemas.microsoft.com/office/drawing/2014/main" id="{DFC0D3A0-3392-4DBC-1E19-1D380E689DD6}"/>
              </a:ext>
            </a:extLst>
          </p:cNvPr>
          <p:cNvSpPr>
            <a:spLocks noGrp="1"/>
          </p:cNvSpPr>
          <p:nvPr>
            <p:ph type="sldNum" sz="quarter" idx="12"/>
          </p:nvPr>
        </p:nvSpPr>
        <p:spPr/>
        <p:txBody>
          <a:bodyPr/>
          <a:lstStyle/>
          <a:p>
            <a:fld id="{D63B8D7F-266E-41A3-B950-9989D28316EA}" type="slidenum">
              <a:rPr lang="en-CA" smtClean="0"/>
              <a:pPr/>
              <a:t>54</a:t>
            </a:fld>
            <a:endParaRPr lang="en-CA" dirty="0"/>
          </a:p>
        </p:txBody>
      </p:sp>
    </p:spTree>
    <p:extLst>
      <p:ext uri="{BB962C8B-B14F-4D97-AF65-F5344CB8AC3E}">
        <p14:creationId xmlns:p14="http://schemas.microsoft.com/office/powerpoint/2010/main" val="231700345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6C6F56-BBF7-49F8-0134-F3E80E7DED61}"/>
              </a:ext>
            </a:extLst>
          </p:cNvPr>
          <p:cNvSpPr>
            <a:spLocks noGrp="1"/>
          </p:cNvSpPr>
          <p:nvPr>
            <p:ph type="title"/>
          </p:nvPr>
        </p:nvSpPr>
        <p:spPr>
          <a:xfrm>
            <a:off x="838200" y="365125"/>
            <a:ext cx="10515600" cy="882281"/>
          </a:xfrm>
        </p:spPr>
        <p:txBody>
          <a:bodyPr/>
          <a:lstStyle/>
          <a:p>
            <a:r>
              <a:rPr lang="en-US" dirty="0"/>
              <a:t>Operationalize risk indicators</a:t>
            </a:r>
          </a:p>
        </p:txBody>
      </p:sp>
      <p:sp>
        <p:nvSpPr>
          <p:cNvPr id="3" name="Rectangle 2">
            <a:extLst>
              <a:ext uri="{FF2B5EF4-FFF2-40B4-BE49-F238E27FC236}">
                <a16:creationId xmlns:a16="http://schemas.microsoft.com/office/drawing/2014/main" id="{4A72A028-63C5-6001-5914-2BD4DF7F9725}"/>
              </a:ext>
            </a:extLst>
          </p:cNvPr>
          <p:cNvSpPr/>
          <p:nvPr/>
        </p:nvSpPr>
        <p:spPr>
          <a:xfrm>
            <a:off x="1530731" y="4087870"/>
            <a:ext cx="4110658" cy="733096"/>
          </a:xfrm>
          <a:prstGeom prst="rect">
            <a:avLst/>
          </a:prstGeom>
          <a:solidFill>
            <a:srgbClr val="FF97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Rectangle 3">
            <a:extLst>
              <a:ext uri="{FF2B5EF4-FFF2-40B4-BE49-F238E27FC236}">
                <a16:creationId xmlns:a16="http://schemas.microsoft.com/office/drawing/2014/main" id="{4FA50DD7-B74E-B7B6-0AB7-836766DEA9E8}"/>
              </a:ext>
            </a:extLst>
          </p:cNvPr>
          <p:cNvSpPr/>
          <p:nvPr/>
        </p:nvSpPr>
        <p:spPr>
          <a:xfrm>
            <a:off x="1530730" y="3073142"/>
            <a:ext cx="4529425" cy="733096"/>
          </a:xfrm>
          <a:prstGeom prst="rect">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Drug indicating persistent risk</a:t>
            </a:r>
          </a:p>
        </p:txBody>
      </p:sp>
      <p:sp>
        <p:nvSpPr>
          <p:cNvPr id="5" name="Rectangle 4">
            <a:extLst>
              <a:ext uri="{FF2B5EF4-FFF2-40B4-BE49-F238E27FC236}">
                <a16:creationId xmlns:a16="http://schemas.microsoft.com/office/drawing/2014/main" id="{26BD0404-A6E5-3BE2-B53F-6E3232048236}"/>
              </a:ext>
            </a:extLst>
          </p:cNvPr>
          <p:cNvSpPr/>
          <p:nvPr/>
        </p:nvSpPr>
        <p:spPr>
          <a:xfrm>
            <a:off x="1530731" y="2149546"/>
            <a:ext cx="4529424" cy="733096"/>
          </a:xfrm>
          <a:prstGeom prst="rect">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Diagnosis indicating persistent risk</a:t>
            </a:r>
          </a:p>
        </p:txBody>
      </p:sp>
      <p:sp>
        <p:nvSpPr>
          <p:cNvPr id="6" name="Rectangle 5">
            <a:extLst>
              <a:ext uri="{FF2B5EF4-FFF2-40B4-BE49-F238E27FC236}">
                <a16:creationId xmlns:a16="http://schemas.microsoft.com/office/drawing/2014/main" id="{8F32AAE2-BE57-4075-F8B5-C3C894B0FE9E}"/>
              </a:ext>
            </a:extLst>
          </p:cNvPr>
          <p:cNvSpPr/>
          <p:nvPr/>
        </p:nvSpPr>
        <p:spPr>
          <a:xfrm>
            <a:off x="630197" y="1419952"/>
            <a:ext cx="1800000" cy="557048"/>
          </a:xfrm>
          <a:prstGeom prst="rect">
            <a:avLst/>
          </a:prstGeom>
          <a:solidFill>
            <a:schemeClr val="tx1">
              <a:lumMod val="65000"/>
              <a:lumOff val="3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2yr before episode start</a:t>
            </a:r>
          </a:p>
        </p:txBody>
      </p:sp>
      <p:cxnSp>
        <p:nvCxnSpPr>
          <p:cNvPr id="7" name="Straight Connector 6">
            <a:extLst>
              <a:ext uri="{FF2B5EF4-FFF2-40B4-BE49-F238E27FC236}">
                <a16:creationId xmlns:a16="http://schemas.microsoft.com/office/drawing/2014/main" id="{EBB23008-47E6-9AF4-CBEF-DFE35FA2752E}"/>
              </a:ext>
            </a:extLst>
          </p:cNvPr>
          <p:cNvCxnSpPr>
            <a:cxnSpLocks/>
            <a:stCxn id="6" idx="2"/>
          </p:cNvCxnSpPr>
          <p:nvPr/>
        </p:nvCxnSpPr>
        <p:spPr>
          <a:xfrm>
            <a:off x="1530197" y="1977000"/>
            <a:ext cx="0" cy="3942046"/>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D707177-97A3-A0C8-A1AE-96C33DFA6BC2}"/>
              </a:ext>
            </a:extLst>
          </p:cNvPr>
          <p:cNvSpPr/>
          <p:nvPr/>
        </p:nvSpPr>
        <p:spPr>
          <a:xfrm>
            <a:off x="5160155" y="1419952"/>
            <a:ext cx="1800000" cy="557048"/>
          </a:xfrm>
          <a:prstGeom prst="rect">
            <a:avLst/>
          </a:prstGeom>
          <a:solidFill>
            <a:schemeClr val="tx1">
              <a:lumMod val="65000"/>
              <a:lumOff val="3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Episode start</a:t>
            </a:r>
          </a:p>
        </p:txBody>
      </p:sp>
      <p:sp>
        <p:nvSpPr>
          <p:cNvPr id="10" name="Rectangle 9">
            <a:extLst>
              <a:ext uri="{FF2B5EF4-FFF2-40B4-BE49-F238E27FC236}">
                <a16:creationId xmlns:a16="http://schemas.microsoft.com/office/drawing/2014/main" id="{D2C89A5E-AA2B-47E7-7B16-8627B262BCBC}"/>
              </a:ext>
            </a:extLst>
          </p:cNvPr>
          <p:cNvSpPr/>
          <p:nvPr/>
        </p:nvSpPr>
        <p:spPr>
          <a:xfrm>
            <a:off x="6096000" y="5016379"/>
            <a:ext cx="4498056" cy="733096"/>
          </a:xfrm>
          <a:prstGeom prst="rect">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rPr>
              <a:t>Outcome: Opioid Overdose</a:t>
            </a:r>
            <a:endParaRPr lang="en-US">
              <a:solidFill>
                <a:schemeClr val="tx1"/>
              </a:solidFill>
            </a:endParaRPr>
          </a:p>
        </p:txBody>
      </p:sp>
      <p:cxnSp>
        <p:nvCxnSpPr>
          <p:cNvPr id="11" name="Straight Connector 10">
            <a:extLst>
              <a:ext uri="{FF2B5EF4-FFF2-40B4-BE49-F238E27FC236}">
                <a16:creationId xmlns:a16="http://schemas.microsoft.com/office/drawing/2014/main" id="{7CAA132A-6239-7644-78A7-FD45EF1E71CF}"/>
              </a:ext>
            </a:extLst>
          </p:cNvPr>
          <p:cNvCxnSpPr>
            <a:cxnSpLocks/>
          </p:cNvCxnSpPr>
          <p:nvPr/>
        </p:nvCxnSpPr>
        <p:spPr>
          <a:xfrm>
            <a:off x="10612821" y="4307966"/>
            <a:ext cx="0" cy="1655128"/>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03FFC040-F7B1-23CE-016E-57DF9EFE4AA4}"/>
              </a:ext>
            </a:extLst>
          </p:cNvPr>
          <p:cNvSpPr/>
          <p:nvPr/>
        </p:nvSpPr>
        <p:spPr>
          <a:xfrm>
            <a:off x="9689126" y="3750918"/>
            <a:ext cx="1800000" cy="557048"/>
          </a:xfrm>
          <a:prstGeom prst="rect">
            <a:avLst/>
          </a:prstGeom>
          <a:solidFill>
            <a:schemeClr val="tx1">
              <a:lumMod val="65000"/>
              <a:lumOff val="3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2yr after episode start</a:t>
            </a:r>
          </a:p>
        </p:txBody>
      </p:sp>
      <p:sp>
        <p:nvSpPr>
          <p:cNvPr id="13" name="Rectangle 12">
            <a:extLst>
              <a:ext uri="{FF2B5EF4-FFF2-40B4-BE49-F238E27FC236}">
                <a16:creationId xmlns:a16="http://schemas.microsoft.com/office/drawing/2014/main" id="{3615B9A7-8B56-6AB2-2278-3DC9BE5DB2F0}"/>
              </a:ext>
            </a:extLst>
          </p:cNvPr>
          <p:cNvSpPr/>
          <p:nvPr/>
        </p:nvSpPr>
        <p:spPr>
          <a:xfrm>
            <a:off x="5641389" y="4087870"/>
            <a:ext cx="406157" cy="733096"/>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4" name="Rectangle 13">
            <a:extLst>
              <a:ext uri="{FF2B5EF4-FFF2-40B4-BE49-F238E27FC236}">
                <a16:creationId xmlns:a16="http://schemas.microsoft.com/office/drawing/2014/main" id="{193A135F-BD06-522A-3D43-343AF0C1BC68}"/>
              </a:ext>
            </a:extLst>
          </p:cNvPr>
          <p:cNvSpPr/>
          <p:nvPr/>
        </p:nvSpPr>
        <p:spPr>
          <a:xfrm>
            <a:off x="1542351" y="4087870"/>
            <a:ext cx="4529426" cy="73309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Drug with interaction risk</a:t>
            </a:r>
          </a:p>
          <a:p>
            <a:pPr algn="ctr"/>
            <a:r>
              <a:rPr lang="en-US" dirty="0">
                <a:solidFill>
                  <a:schemeClr val="tx1"/>
                </a:solidFill>
              </a:rPr>
              <a:t>Within 30 days of episode start</a:t>
            </a:r>
          </a:p>
        </p:txBody>
      </p:sp>
      <p:cxnSp>
        <p:nvCxnSpPr>
          <p:cNvPr id="15" name="Straight Connector 14">
            <a:extLst>
              <a:ext uri="{FF2B5EF4-FFF2-40B4-BE49-F238E27FC236}">
                <a16:creationId xmlns:a16="http://schemas.microsoft.com/office/drawing/2014/main" id="{92D6BD91-4CF5-433A-1FE7-4A356BCC3385}"/>
              </a:ext>
            </a:extLst>
          </p:cNvPr>
          <p:cNvCxnSpPr>
            <a:cxnSpLocks/>
          </p:cNvCxnSpPr>
          <p:nvPr/>
        </p:nvCxnSpPr>
        <p:spPr>
          <a:xfrm flipH="1">
            <a:off x="6071777" y="1959046"/>
            <a:ext cx="1" cy="396000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Slide Number Placeholder 7">
            <a:extLst>
              <a:ext uri="{FF2B5EF4-FFF2-40B4-BE49-F238E27FC236}">
                <a16:creationId xmlns:a16="http://schemas.microsoft.com/office/drawing/2014/main" id="{E28E2B57-7AF2-6ABE-50FB-F0E2EEA265E9}"/>
              </a:ext>
            </a:extLst>
          </p:cNvPr>
          <p:cNvSpPr>
            <a:spLocks noGrp="1"/>
          </p:cNvSpPr>
          <p:nvPr>
            <p:ph type="sldNum" sz="quarter" idx="12"/>
          </p:nvPr>
        </p:nvSpPr>
        <p:spPr/>
        <p:txBody>
          <a:bodyPr/>
          <a:lstStyle/>
          <a:p>
            <a:fld id="{D63B8D7F-266E-41A3-B950-9989D28316EA}" type="slidenum">
              <a:rPr lang="en-CA" smtClean="0"/>
              <a:pPr/>
              <a:t>55</a:t>
            </a:fld>
            <a:endParaRPr lang="en-CA" dirty="0"/>
          </a:p>
        </p:txBody>
      </p:sp>
    </p:spTree>
    <p:extLst>
      <p:ext uri="{BB962C8B-B14F-4D97-AF65-F5344CB8AC3E}">
        <p14:creationId xmlns:p14="http://schemas.microsoft.com/office/powerpoint/2010/main" val="302322801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6C6F56-BBF7-49F8-0134-F3E80E7DED61}"/>
              </a:ext>
            </a:extLst>
          </p:cNvPr>
          <p:cNvSpPr>
            <a:spLocks noGrp="1"/>
          </p:cNvSpPr>
          <p:nvPr>
            <p:ph type="title"/>
          </p:nvPr>
        </p:nvSpPr>
        <p:spPr>
          <a:xfrm>
            <a:off x="838200" y="365125"/>
            <a:ext cx="3903921" cy="1527470"/>
          </a:xfrm>
        </p:spPr>
        <p:txBody>
          <a:bodyPr/>
          <a:lstStyle/>
          <a:p>
            <a:r>
              <a:rPr lang="en-US" dirty="0"/>
              <a:t>Identify risk indicators</a:t>
            </a:r>
          </a:p>
        </p:txBody>
      </p:sp>
      <p:graphicFrame>
        <p:nvGraphicFramePr>
          <p:cNvPr id="8" name="Table 7">
            <a:extLst>
              <a:ext uri="{FF2B5EF4-FFF2-40B4-BE49-F238E27FC236}">
                <a16:creationId xmlns:a16="http://schemas.microsoft.com/office/drawing/2014/main" id="{9AA07CB8-CFAC-8E34-194F-63C02955069F}"/>
              </a:ext>
            </a:extLst>
          </p:cNvPr>
          <p:cNvGraphicFramePr>
            <a:graphicFrameLocks noGrp="1"/>
          </p:cNvGraphicFramePr>
          <p:nvPr>
            <p:extLst>
              <p:ext uri="{D42A27DB-BD31-4B8C-83A1-F6EECF244321}">
                <p14:modId xmlns:p14="http://schemas.microsoft.com/office/powerpoint/2010/main" val="3833464355"/>
              </p:ext>
            </p:extLst>
          </p:nvPr>
        </p:nvGraphicFramePr>
        <p:xfrm>
          <a:off x="6095068" y="365125"/>
          <a:ext cx="5327557" cy="5678234"/>
        </p:xfrm>
        <a:graphic>
          <a:graphicData uri="http://schemas.openxmlformats.org/drawingml/2006/table">
            <a:tbl>
              <a:tblPr firstRow="1" bandRow="1">
                <a:tableStyleId>{F5AB1C69-6EDB-4FF4-983F-18BD219EF322}</a:tableStyleId>
              </a:tblPr>
              <a:tblGrid>
                <a:gridCol w="1727557">
                  <a:extLst>
                    <a:ext uri="{9D8B030D-6E8A-4147-A177-3AD203B41FA5}">
                      <a16:colId xmlns:a16="http://schemas.microsoft.com/office/drawing/2014/main" val="3583467471"/>
                    </a:ext>
                  </a:extLst>
                </a:gridCol>
                <a:gridCol w="3600000">
                  <a:extLst>
                    <a:ext uri="{9D8B030D-6E8A-4147-A177-3AD203B41FA5}">
                      <a16:colId xmlns:a16="http://schemas.microsoft.com/office/drawing/2014/main" val="364811209"/>
                    </a:ext>
                  </a:extLst>
                </a:gridCol>
              </a:tblGrid>
              <a:tr h="289463">
                <a:tc gridSpan="2">
                  <a:txBody>
                    <a:bodyPr/>
                    <a:lstStyle/>
                    <a:p>
                      <a:pPr marL="63500" marR="63500">
                        <a:lnSpc>
                          <a:spcPct val="150000"/>
                        </a:lnSpc>
                        <a:spcBef>
                          <a:spcPts val="100"/>
                        </a:spcBef>
                        <a:spcAft>
                          <a:spcPts val="100"/>
                        </a:spcAft>
                      </a:pPr>
                      <a:r>
                        <a:rPr lang="en-US" sz="2000" dirty="0">
                          <a:effectLst/>
                          <a:latin typeface="Arial" panose="020B0604020202020204" pitchFamily="34" charset="0"/>
                          <a:cs typeface="Arial" panose="020B0604020202020204" pitchFamily="34" charset="0"/>
                        </a:rPr>
                        <a:t>Prescription risk indicator groups</a:t>
                      </a:r>
                      <a:endParaRPr lang="en-CA" sz="20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nchor="ctr">
                    <a:solidFill>
                      <a:schemeClr val="tx1">
                        <a:lumMod val="65000"/>
                        <a:lumOff val="35000"/>
                      </a:schemeClr>
                    </a:solidFill>
                  </a:tcPr>
                </a:tc>
                <a:tc hMerge="1">
                  <a:txBody>
                    <a:bodyPr/>
                    <a:lstStyle/>
                    <a:p>
                      <a:endParaRPr lang="en-US"/>
                    </a:p>
                  </a:txBody>
                  <a:tcPr/>
                </a:tc>
                <a:extLst>
                  <a:ext uri="{0D108BD9-81ED-4DB2-BD59-A6C34878D82A}">
                    <a16:rowId xmlns:a16="http://schemas.microsoft.com/office/drawing/2014/main" val="700709393"/>
                  </a:ext>
                </a:extLst>
              </a:tr>
              <a:tr h="216085">
                <a:tc rowSpan="8">
                  <a:txBody>
                    <a:bodyPr/>
                    <a:lstStyle/>
                    <a:p>
                      <a:r>
                        <a:rPr lang="en-US" sz="2000" dirty="0">
                          <a:latin typeface="Arial" panose="020B0604020202020204" pitchFamily="34" charset="0"/>
                          <a:cs typeface="Arial" panose="020B0604020202020204" pitchFamily="34" charset="0"/>
                        </a:rPr>
                        <a:t>Persistent risk</a:t>
                      </a:r>
                    </a:p>
                  </a:txBody>
                  <a:tcPr anchor="ctr"/>
                </a:tc>
                <a:tc>
                  <a:txBody>
                    <a:bodyPr/>
                    <a:lstStyle/>
                    <a:p>
                      <a:r>
                        <a:rPr lang="en-US" sz="2000" dirty="0">
                          <a:latin typeface="Arial" panose="020B0604020202020204" pitchFamily="34" charset="0"/>
                          <a:cs typeface="Arial" panose="020B0604020202020204" pitchFamily="34" charset="0"/>
                        </a:rPr>
                        <a:t>Antipsychotic</a:t>
                      </a:r>
                    </a:p>
                  </a:txBody>
                  <a:tcPr marL="0" marR="0" marT="0" marB="0" anchor="ctr"/>
                </a:tc>
                <a:extLst>
                  <a:ext uri="{0D108BD9-81ED-4DB2-BD59-A6C34878D82A}">
                    <a16:rowId xmlns:a16="http://schemas.microsoft.com/office/drawing/2014/main" val="470740307"/>
                  </a:ext>
                </a:extLst>
              </a:tr>
              <a:tr h="216085">
                <a:tc vMerge="1">
                  <a:txBody>
                    <a:bodyPr/>
                    <a:lstStyle/>
                    <a:p>
                      <a:endParaRPr lang="en-US"/>
                    </a:p>
                  </a:txBody>
                  <a:tcPr/>
                </a:tc>
                <a:tc>
                  <a:txBody>
                    <a:bodyPr/>
                    <a:lstStyle/>
                    <a:p>
                      <a:r>
                        <a:rPr lang="en-US" sz="2000" dirty="0">
                          <a:effectLst/>
                          <a:latin typeface="Arial" panose="020B0604020202020204" pitchFamily="34" charset="0"/>
                          <a:cs typeface="Arial" panose="020B0604020202020204" pitchFamily="34" charset="0"/>
                        </a:rPr>
                        <a:t>Stimulant</a:t>
                      </a:r>
                      <a:endParaRPr lang="en-US" sz="2000" dirty="0">
                        <a:latin typeface="Arial" panose="020B0604020202020204" pitchFamily="34" charset="0"/>
                        <a:cs typeface="Arial" panose="020B0604020202020204" pitchFamily="34" charset="0"/>
                      </a:endParaRPr>
                    </a:p>
                  </a:txBody>
                  <a:tcPr marL="0" marR="0" marT="0" marB="0" anchor="ctr"/>
                </a:tc>
                <a:extLst>
                  <a:ext uri="{0D108BD9-81ED-4DB2-BD59-A6C34878D82A}">
                    <a16:rowId xmlns:a16="http://schemas.microsoft.com/office/drawing/2014/main" val="295290165"/>
                  </a:ext>
                </a:extLst>
              </a:tr>
              <a:tr h="216085">
                <a:tc vMerge="1">
                  <a:txBody>
                    <a:bodyPr/>
                    <a:lstStyle/>
                    <a:p>
                      <a:endParaRPr lang="en-US"/>
                    </a:p>
                  </a:txBody>
                  <a:tcPr/>
                </a:tc>
                <a:tc>
                  <a:txBody>
                    <a:bodyPr/>
                    <a:lstStyle/>
                    <a:p>
                      <a:r>
                        <a:rPr lang="en-US" sz="2000" dirty="0">
                          <a:effectLst/>
                          <a:latin typeface="Arial" panose="020B0604020202020204" pitchFamily="34" charset="0"/>
                          <a:cs typeface="Arial" panose="020B0604020202020204" pitchFamily="34" charset="0"/>
                        </a:rPr>
                        <a:t>Anti-depressant</a:t>
                      </a:r>
                      <a:endParaRPr lang="en-US" sz="2000" dirty="0">
                        <a:latin typeface="Arial" panose="020B0604020202020204" pitchFamily="34" charset="0"/>
                        <a:cs typeface="Arial" panose="020B0604020202020204" pitchFamily="34" charset="0"/>
                      </a:endParaRPr>
                    </a:p>
                  </a:txBody>
                  <a:tcPr marL="0" marR="0" marT="0" marB="0" anchor="ctr"/>
                </a:tc>
                <a:extLst>
                  <a:ext uri="{0D108BD9-81ED-4DB2-BD59-A6C34878D82A}">
                    <a16:rowId xmlns:a16="http://schemas.microsoft.com/office/drawing/2014/main" val="1896161064"/>
                  </a:ext>
                </a:extLst>
              </a:tr>
              <a:tr h="216085">
                <a:tc vMerge="1">
                  <a:txBody>
                    <a:bodyPr/>
                    <a:lstStyle/>
                    <a:p>
                      <a:endParaRPr lang="en-US"/>
                    </a:p>
                  </a:txBody>
                  <a:tcPr/>
                </a:tc>
                <a:tc>
                  <a:txBody>
                    <a:bodyPr/>
                    <a:lstStyle/>
                    <a:p>
                      <a:r>
                        <a:rPr lang="en-US" sz="2000" dirty="0">
                          <a:effectLst/>
                          <a:latin typeface="Arial" panose="020B0604020202020204" pitchFamily="34" charset="0"/>
                          <a:cs typeface="Arial" panose="020B0604020202020204" pitchFamily="34" charset="0"/>
                        </a:rPr>
                        <a:t>Anxiolytic</a:t>
                      </a:r>
                      <a:endParaRPr lang="en-US" sz="2000" dirty="0">
                        <a:latin typeface="Arial" panose="020B0604020202020204" pitchFamily="34" charset="0"/>
                        <a:cs typeface="Arial" panose="020B0604020202020204" pitchFamily="34" charset="0"/>
                      </a:endParaRPr>
                    </a:p>
                  </a:txBody>
                  <a:tcPr marL="0" marR="0" marT="0" marB="0" anchor="ctr"/>
                </a:tc>
                <a:extLst>
                  <a:ext uri="{0D108BD9-81ED-4DB2-BD59-A6C34878D82A}">
                    <a16:rowId xmlns:a16="http://schemas.microsoft.com/office/drawing/2014/main" val="636482715"/>
                  </a:ext>
                </a:extLst>
              </a:tr>
              <a:tr h="216085">
                <a:tc vMerge="1">
                  <a:txBody>
                    <a:bodyPr/>
                    <a:lstStyle/>
                    <a:p>
                      <a:endParaRPr lang="en-US"/>
                    </a:p>
                  </a:txBody>
                  <a:tcPr/>
                </a:tc>
                <a:tc>
                  <a:txBody>
                    <a:bodyPr/>
                    <a:lstStyle/>
                    <a:p>
                      <a:r>
                        <a:rPr lang="en-US" sz="2000">
                          <a:effectLst/>
                          <a:latin typeface="Arial" panose="020B0604020202020204" pitchFamily="34" charset="0"/>
                          <a:cs typeface="Arial" panose="020B0604020202020204" pitchFamily="34" charset="0"/>
                        </a:rPr>
                        <a:t>Medication for opioid use disorder</a:t>
                      </a:r>
                      <a:endParaRPr lang="en-US" sz="2000">
                        <a:latin typeface="Arial" panose="020B0604020202020204" pitchFamily="34" charset="0"/>
                        <a:cs typeface="Arial" panose="020B0604020202020204" pitchFamily="34" charset="0"/>
                      </a:endParaRPr>
                    </a:p>
                  </a:txBody>
                  <a:tcPr marL="0" marR="0" marT="0" marB="0" anchor="ctr"/>
                </a:tc>
                <a:extLst>
                  <a:ext uri="{0D108BD9-81ED-4DB2-BD59-A6C34878D82A}">
                    <a16:rowId xmlns:a16="http://schemas.microsoft.com/office/drawing/2014/main" val="451508860"/>
                  </a:ext>
                </a:extLst>
              </a:tr>
              <a:tr h="216085">
                <a:tc vMerge="1">
                  <a:txBody>
                    <a:bodyPr/>
                    <a:lstStyle/>
                    <a:p>
                      <a:endParaRPr lang="en-US"/>
                    </a:p>
                  </a:txBody>
                  <a:tcPr/>
                </a:tc>
                <a:tc>
                  <a:txBody>
                    <a:bodyPr/>
                    <a:lstStyle/>
                    <a:p>
                      <a:r>
                        <a:rPr lang="en-US" sz="2000">
                          <a:effectLst/>
                          <a:latin typeface="Arial" panose="020B0604020202020204" pitchFamily="34" charset="0"/>
                          <a:cs typeface="Arial" panose="020B0604020202020204" pitchFamily="34" charset="0"/>
                        </a:rPr>
                        <a:t>Mood stabilizer</a:t>
                      </a:r>
                      <a:endParaRPr lang="en-US" sz="2000">
                        <a:latin typeface="Arial" panose="020B0604020202020204" pitchFamily="34" charset="0"/>
                        <a:cs typeface="Arial" panose="020B0604020202020204" pitchFamily="34" charset="0"/>
                      </a:endParaRPr>
                    </a:p>
                  </a:txBody>
                  <a:tcPr marL="0" marR="0" marT="0" marB="0" anchor="ctr"/>
                </a:tc>
                <a:extLst>
                  <a:ext uri="{0D108BD9-81ED-4DB2-BD59-A6C34878D82A}">
                    <a16:rowId xmlns:a16="http://schemas.microsoft.com/office/drawing/2014/main" val="364285122"/>
                  </a:ext>
                </a:extLst>
              </a:tr>
              <a:tr h="216085">
                <a:tc vMerge="1">
                  <a:txBody>
                    <a:bodyPr/>
                    <a:lstStyle/>
                    <a:p>
                      <a:endParaRPr lang="en-US"/>
                    </a:p>
                  </a:txBody>
                  <a:tcPr/>
                </a:tc>
                <a:tc>
                  <a:txBody>
                    <a:bodyPr/>
                    <a:lstStyle/>
                    <a:p>
                      <a:r>
                        <a:rPr lang="en-US" sz="2000">
                          <a:effectLst/>
                          <a:latin typeface="Arial" panose="020B0604020202020204" pitchFamily="34" charset="0"/>
                          <a:cs typeface="Arial" panose="020B0604020202020204" pitchFamily="34" charset="0"/>
                        </a:rPr>
                        <a:t>Clonidine</a:t>
                      </a:r>
                      <a:endParaRPr lang="en-US" sz="2000">
                        <a:latin typeface="Arial" panose="020B0604020202020204" pitchFamily="34" charset="0"/>
                        <a:cs typeface="Arial" panose="020B0604020202020204" pitchFamily="34" charset="0"/>
                      </a:endParaRPr>
                    </a:p>
                  </a:txBody>
                  <a:tcPr marL="0" marR="0" marT="0" marB="0" anchor="ctr"/>
                </a:tc>
                <a:extLst>
                  <a:ext uri="{0D108BD9-81ED-4DB2-BD59-A6C34878D82A}">
                    <a16:rowId xmlns:a16="http://schemas.microsoft.com/office/drawing/2014/main" val="4017275667"/>
                  </a:ext>
                </a:extLst>
              </a:tr>
              <a:tr h="216085">
                <a:tc vMerge="1">
                  <a:txBody>
                    <a:bodyPr/>
                    <a:lstStyle/>
                    <a:p>
                      <a:endParaRPr lang="en-US"/>
                    </a:p>
                  </a:txBody>
                  <a:tcPr/>
                </a:tc>
                <a:tc>
                  <a:txBody>
                    <a:bodyPr/>
                    <a:lstStyle/>
                    <a:p>
                      <a:r>
                        <a:rPr lang="en-US" sz="2000" dirty="0">
                          <a:effectLst/>
                          <a:latin typeface="Arial" panose="020B0604020202020204" pitchFamily="34" charset="0"/>
                          <a:cs typeface="Arial" panose="020B0604020202020204" pitchFamily="34" charset="0"/>
                        </a:rPr>
                        <a:t>Antiseizure</a:t>
                      </a:r>
                      <a:endParaRPr lang="en-US" sz="2000" dirty="0">
                        <a:latin typeface="Arial" panose="020B0604020202020204" pitchFamily="34" charset="0"/>
                        <a:cs typeface="Arial" panose="020B0604020202020204" pitchFamily="34" charset="0"/>
                      </a:endParaRPr>
                    </a:p>
                  </a:txBody>
                  <a:tcPr marL="0" marR="0" marT="0" marB="0" anchor="ctr"/>
                </a:tc>
                <a:extLst>
                  <a:ext uri="{0D108BD9-81ED-4DB2-BD59-A6C34878D82A}">
                    <a16:rowId xmlns:a16="http://schemas.microsoft.com/office/drawing/2014/main" val="852549325"/>
                  </a:ext>
                </a:extLst>
              </a:tr>
              <a:tr h="216085">
                <a:tc rowSpan="7">
                  <a:txBody>
                    <a:bodyPr/>
                    <a:lstStyle/>
                    <a:p>
                      <a:r>
                        <a:rPr lang="en-US" sz="2000" dirty="0">
                          <a:latin typeface="Arial" panose="020B0604020202020204" pitchFamily="34" charset="0"/>
                          <a:cs typeface="Arial" panose="020B0604020202020204" pitchFamily="34" charset="0"/>
                        </a:rPr>
                        <a:t>Interaction risk</a:t>
                      </a:r>
                    </a:p>
                  </a:txBody>
                  <a:tcPr anchor="ctr"/>
                </a:tc>
                <a:tc>
                  <a:txBody>
                    <a:bodyPr/>
                    <a:lstStyle/>
                    <a:p>
                      <a:r>
                        <a:rPr lang="en-US" sz="2000" dirty="0">
                          <a:latin typeface="Arial" panose="020B0604020202020204" pitchFamily="34" charset="0"/>
                          <a:cs typeface="Arial" panose="020B0604020202020204" pitchFamily="34" charset="0"/>
                        </a:rPr>
                        <a:t>Benzodiazepine</a:t>
                      </a:r>
                    </a:p>
                  </a:txBody>
                  <a:tcPr marL="0" marR="0" marT="0" marB="0" anchor="ctr"/>
                </a:tc>
                <a:extLst>
                  <a:ext uri="{0D108BD9-81ED-4DB2-BD59-A6C34878D82A}">
                    <a16:rowId xmlns:a16="http://schemas.microsoft.com/office/drawing/2014/main" val="2075942969"/>
                  </a:ext>
                </a:extLst>
              </a:tr>
              <a:tr h="216085">
                <a:tc vMerge="1">
                  <a:txBody>
                    <a:bodyPr/>
                    <a:lstStyle/>
                    <a:p>
                      <a:endParaRPr lang="en-US"/>
                    </a:p>
                  </a:txBody>
                  <a:tcPr/>
                </a:tc>
                <a:tc>
                  <a:txBody>
                    <a:bodyPr/>
                    <a:lstStyle/>
                    <a:p>
                      <a:r>
                        <a:rPr lang="en-US" sz="2000" dirty="0" err="1">
                          <a:effectLst/>
                          <a:latin typeface="Arial" panose="020B0604020202020204" pitchFamily="34" charset="0"/>
                          <a:cs typeface="Arial" panose="020B0604020202020204" pitchFamily="34" charset="0"/>
                        </a:rPr>
                        <a:t>Barbituates</a:t>
                      </a:r>
                      <a:endParaRPr lang="en-US" sz="2000" dirty="0">
                        <a:latin typeface="Arial" panose="020B0604020202020204" pitchFamily="34" charset="0"/>
                        <a:cs typeface="Arial" panose="020B0604020202020204" pitchFamily="34" charset="0"/>
                      </a:endParaRPr>
                    </a:p>
                  </a:txBody>
                  <a:tcPr marL="0" marR="0" marT="0" marB="0" anchor="ctr"/>
                </a:tc>
                <a:extLst>
                  <a:ext uri="{0D108BD9-81ED-4DB2-BD59-A6C34878D82A}">
                    <a16:rowId xmlns:a16="http://schemas.microsoft.com/office/drawing/2014/main" val="2268947740"/>
                  </a:ext>
                </a:extLst>
              </a:tr>
              <a:tr h="216085">
                <a:tc vMerge="1">
                  <a:txBody>
                    <a:bodyPr/>
                    <a:lstStyle/>
                    <a:p>
                      <a:endParaRPr lang="en-US"/>
                    </a:p>
                  </a:txBody>
                  <a:tcPr/>
                </a:tc>
                <a:tc>
                  <a:txBody>
                    <a:bodyPr/>
                    <a:lstStyle/>
                    <a:p>
                      <a:r>
                        <a:rPr lang="en-US" sz="2000" dirty="0">
                          <a:effectLst/>
                          <a:latin typeface="Arial" panose="020B0604020202020204" pitchFamily="34" charset="0"/>
                          <a:cs typeface="Arial" panose="020B0604020202020204" pitchFamily="34" charset="0"/>
                        </a:rPr>
                        <a:t>Pregabalin</a:t>
                      </a:r>
                      <a:endParaRPr lang="en-US" sz="2000" dirty="0">
                        <a:latin typeface="Arial" panose="020B0604020202020204" pitchFamily="34" charset="0"/>
                        <a:cs typeface="Arial" panose="020B0604020202020204" pitchFamily="34" charset="0"/>
                      </a:endParaRPr>
                    </a:p>
                  </a:txBody>
                  <a:tcPr marL="0" marR="0" marT="0" marB="0" anchor="ctr"/>
                </a:tc>
                <a:extLst>
                  <a:ext uri="{0D108BD9-81ED-4DB2-BD59-A6C34878D82A}">
                    <a16:rowId xmlns:a16="http://schemas.microsoft.com/office/drawing/2014/main" val="3868323615"/>
                  </a:ext>
                </a:extLst>
              </a:tr>
              <a:tr h="216085">
                <a:tc vMerge="1">
                  <a:txBody>
                    <a:bodyPr/>
                    <a:lstStyle/>
                    <a:p>
                      <a:endParaRPr lang="en-US"/>
                    </a:p>
                  </a:txBody>
                  <a:tcPr/>
                </a:tc>
                <a:tc>
                  <a:txBody>
                    <a:bodyPr/>
                    <a:lstStyle/>
                    <a:p>
                      <a:r>
                        <a:rPr lang="en-US" sz="2000" dirty="0">
                          <a:effectLst/>
                          <a:latin typeface="Arial" panose="020B0604020202020204" pitchFamily="34" charset="0"/>
                          <a:cs typeface="Arial" panose="020B0604020202020204" pitchFamily="34" charset="0"/>
                        </a:rPr>
                        <a:t>Muscle relaxant</a:t>
                      </a:r>
                      <a:endParaRPr lang="en-US" sz="2000" dirty="0">
                        <a:latin typeface="Arial" panose="020B0604020202020204" pitchFamily="34" charset="0"/>
                        <a:cs typeface="Arial" panose="020B0604020202020204" pitchFamily="34" charset="0"/>
                      </a:endParaRPr>
                    </a:p>
                  </a:txBody>
                  <a:tcPr marL="0" marR="0" marT="0" marB="0" anchor="ctr"/>
                </a:tc>
                <a:extLst>
                  <a:ext uri="{0D108BD9-81ED-4DB2-BD59-A6C34878D82A}">
                    <a16:rowId xmlns:a16="http://schemas.microsoft.com/office/drawing/2014/main" val="381081171"/>
                  </a:ext>
                </a:extLst>
              </a:tr>
              <a:tr h="216085">
                <a:tc vMerge="1">
                  <a:txBody>
                    <a:bodyPr/>
                    <a:lstStyle/>
                    <a:p>
                      <a:endParaRPr lang="en-US"/>
                    </a:p>
                  </a:txBody>
                  <a:tcPr/>
                </a:tc>
                <a:tc>
                  <a:txBody>
                    <a:bodyPr/>
                    <a:lstStyle/>
                    <a:p>
                      <a:r>
                        <a:rPr lang="en-US" sz="2000" dirty="0">
                          <a:effectLst/>
                          <a:latin typeface="Arial" panose="020B0604020202020204" pitchFamily="34" charset="0"/>
                          <a:cs typeface="Arial" panose="020B0604020202020204" pitchFamily="34" charset="0"/>
                        </a:rPr>
                        <a:t>Gabapentin</a:t>
                      </a:r>
                      <a:endParaRPr lang="en-US" sz="2000" dirty="0">
                        <a:latin typeface="Arial" panose="020B0604020202020204" pitchFamily="34" charset="0"/>
                        <a:cs typeface="Arial" panose="020B0604020202020204" pitchFamily="34" charset="0"/>
                      </a:endParaRPr>
                    </a:p>
                  </a:txBody>
                  <a:tcPr marL="0" marR="0" marT="0" marB="0" anchor="ctr"/>
                </a:tc>
                <a:extLst>
                  <a:ext uri="{0D108BD9-81ED-4DB2-BD59-A6C34878D82A}">
                    <a16:rowId xmlns:a16="http://schemas.microsoft.com/office/drawing/2014/main" val="2279013796"/>
                  </a:ext>
                </a:extLst>
              </a:tr>
              <a:tr h="216085">
                <a:tc vMerge="1">
                  <a:txBody>
                    <a:bodyPr/>
                    <a:lstStyle/>
                    <a:p>
                      <a:endParaRPr lang="en-US"/>
                    </a:p>
                  </a:txBody>
                  <a:tcPr/>
                </a:tc>
                <a:tc>
                  <a:txBody>
                    <a:bodyPr/>
                    <a:lstStyle/>
                    <a:p>
                      <a:r>
                        <a:rPr lang="en-US" sz="2000" dirty="0">
                          <a:effectLst/>
                          <a:latin typeface="Arial" panose="020B0604020202020204" pitchFamily="34" charset="0"/>
                          <a:cs typeface="Arial" panose="020B0604020202020204" pitchFamily="34" charset="0"/>
                        </a:rPr>
                        <a:t>Z-drug</a:t>
                      </a:r>
                      <a:endParaRPr lang="en-US" sz="2000" dirty="0">
                        <a:latin typeface="Arial" panose="020B0604020202020204" pitchFamily="34" charset="0"/>
                        <a:cs typeface="Arial" panose="020B0604020202020204" pitchFamily="34" charset="0"/>
                      </a:endParaRPr>
                    </a:p>
                  </a:txBody>
                  <a:tcPr marL="0" marR="0" marT="0" marB="0" anchor="ctr"/>
                </a:tc>
                <a:extLst>
                  <a:ext uri="{0D108BD9-81ED-4DB2-BD59-A6C34878D82A}">
                    <a16:rowId xmlns:a16="http://schemas.microsoft.com/office/drawing/2014/main" val="4088448179"/>
                  </a:ext>
                </a:extLst>
              </a:tr>
              <a:tr h="216085">
                <a:tc vMerge="1">
                  <a:txBody>
                    <a:bodyPr/>
                    <a:lstStyle/>
                    <a:p>
                      <a:endParaRPr lang="en-US"/>
                    </a:p>
                  </a:txBody>
                  <a:tcPr/>
                </a:tc>
                <a:tc>
                  <a:txBody>
                    <a:bodyPr/>
                    <a:lstStyle/>
                    <a:p>
                      <a:r>
                        <a:rPr lang="en-US" sz="2000" dirty="0">
                          <a:effectLst/>
                          <a:latin typeface="Arial" panose="020B0604020202020204" pitchFamily="34" charset="0"/>
                          <a:cs typeface="Arial" panose="020B0604020202020204" pitchFamily="34" charset="0"/>
                        </a:rPr>
                        <a:t>Prazosin</a:t>
                      </a:r>
                      <a:endParaRPr lang="en-US" sz="2000" dirty="0">
                        <a:latin typeface="Arial" panose="020B0604020202020204" pitchFamily="34" charset="0"/>
                        <a:cs typeface="Arial" panose="020B0604020202020204" pitchFamily="34" charset="0"/>
                      </a:endParaRPr>
                    </a:p>
                  </a:txBody>
                  <a:tcPr marL="0" marR="0" marT="0" marB="0" anchor="ctr"/>
                </a:tc>
                <a:extLst>
                  <a:ext uri="{0D108BD9-81ED-4DB2-BD59-A6C34878D82A}">
                    <a16:rowId xmlns:a16="http://schemas.microsoft.com/office/drawing/2014/main" val="3900407989"/>
                  </a:ext>
                </a:extLst>
              </a:tr>
              <a:tr h="216085">
                <a:tc>
                  <a:txBody>
                    <a:bodyPr/>
                    <a:lstStyle/>
                    <a:p>
                      <a:pPr marL="63500" marR="63500">
                        <a:lnSpc>
                          <a:spcPct val="150000"/>
                        </a:lnSpc>
                        <a:spcBef>
                          <a:spcPts val="100"/>
                        </a:spcBef>
                        <a:spcAft>
                          <a:spcPts val="100"/>
                        </a:spcAft>
                      </a:pPr>
                      <a:r>
                        <a:rPr lang="en-CA" sz="2000" dirty="0">
                          <a:effectLst/>
                          <a:latin typeface="Arial" panose="020B0604020202020204" pitchFamily="34" charset="0"/>
                          <a:cs typeface="Arial" panose="020B0604020202020204" pitchFamily="34" charset="0"/>
                        </a:rPr>
                        <a:t>Opioid dose</a:t>
                      </a:r>
                      <a:endParaRPr lang="en-CA" sz="2000" dirty="0">
                        <a:effectLst/>
                        <a:latin typeface="Arial" panose="020B0604020202020204" pitchFamily="34" charset="0"/>
                        <a:ea typeface="Cambria" panose="02040503050406030204" pitchFamily="18" charset="0"/>
                        <a:cs typeface="Arial" panose="020B0604020202020204" pitchFamily="34" charset="0"/>
                      </a:endParaRPr>
                    </a:p>
                  </a:txBody>
                  <a:tcPr marL="0" marR="0" marT="0" marB="0" anchor="ctr"/>
                </a:tc>
                <a:tc>
                  <a:txBody>
                    <a:bodyPr/>
                    <a:lstStyle/>
                    <a:p>
                      <a:r>
                        <a:rPr lang="en-US" sz="2000" dirty="0">
                          <a:latin typeface="Arial" panose="020B0604020202020204" pitchFamily="34" charset="0"/>
                          <a:cs typeface="Arial" panose="020B0604020202020204" pitchFamily="34" charset="0"/>
                        </a:rPr>
                        <a:t>High dose (&gt;60 DMME)</a:t>
                      </a:r>
                    </a:p>
                  </a:txBody>
                  <a:tcPr marL="0" marR="0" marT="0" marB="0" anchor="ctr"/>
                </a:tc>
                <a:extLst>
                  <a:ext uri="{0D108BD9-81ED-4DB2-BD59-A6C34878D82A}">
                    <a16:rowId xmlns:a16="http://schemas.microsoft.com/office/drawing/2014/main" val="3223295433"/>
                  </a:ext>
                </a:extLst>
              </a:tr>
            </a:tbl>
          </a:graphicData>
        </a:graphic>
      </p:graphicFrame>
      <p:graphicFrame>
        <p:nvGraphicFramePr>
          <p:cNvPr id="16" name="Table 15">
            <a:extLst>
              <a:ext uri="{FF2B5EF4-FFF2-40B4-BE49-F238E27FC236}">
                <a16:creationId xmlns:a16="http://schemas.microsoft.com/office/drawing/2014/main" id="{B253FC11-9CFC-BB47-88AA-CA81FCF7AAB3}"/>
              </a:ext>
            </a:extLst>
          </p:cNvPr>
          <p:cNvGraphicFramePr>
            <a:graphicFrameLocks noGrp="1"/>
          </p:cNvGraphicFramePr>
          <p:nvPr>
            <p:extLst>
              <p:ext uri="{D42A27DB-BD31-4B8C-83A1-F6EECF244321}">
                <p14:modId xmlns:p14="http://schemas.microsoft.com/office/powerpoint/2010/main" val="1804384900"/>
              </p:ext>
            </p:extLst>
          </p:nvPr>
        </p:nvGraphicFramePr>
        <p:xfrm>
          <a:off x="601885" y="2636518"/>
          <a:ext cx="4140236" cy="2529840"/>
        </p:xfrm>
        <a:graphic>
          <a:graphicData uri="http://schemas.openxmlformats.org/drawingml/2006/table">
            <a:tbl>
              <a:tblPr firstRow="1" bandRow="1">
                <a:tableStyleId>{F5AB1C69-6EDB-4FF4-983F-18BD219EF322}</a:tableStyleId>
              </a:tblPr>
              <a:tblGrid>
                <a:gridCol w="4140236">
                  <a:extLst>
                    <a:ext uri="{9D8B030D-6E8A-4147-A177-3AD203B41FA5}">
                      <a16:colId xmlns:a16="http://schemas.microsoft.com/office/drawing/2014/main" val="364811209"/>
                    </a:ext>
                  </a:extLst>
                </a:gridCol>
              </a:tblGrid>
              <a:tr h="214643">
                <a:tc>
                  <a:txBody>
                    <a:bodyPr/>
                    <a:lstStyle/>
                    <a:p>
                      <a:r>
                        <a:rPr lang="en-US" sz="2000" dirty="0">
                          <a:latin typeface="Arial" panose="020B0604020202020204" pitchFamily="34" charset="0"/>
                          <a:cs typeface="Arial" panose="020B0604020202020204" pitchFamily="34" charset="0"/>
                        </a:rPr>
                        <a:t>Diagnosis risk indicator groups</a:t>
                      </a:r>
                    </a:p>
                  </a:txBody>
                  <a:tcPr>
                    <a:solidFill>
                      <a:schemeClr val="tx1">
                        <a:lumMod val="65000"/>
                        <a:lumOff val="35000"/>
                      </a:schemeClr>
                    </a:solidFill>
                  </a:tcPr>
                </a:tc>
                <a:extLst>
                  <a:ext uri="{0D108BD9-81ED-4DB2-BD59-A6C34878D82A}">
                    <a16:rowId xmlns:a16="http://schemas.microsoft.com/office/drawing/2014/main" val="2394662586"/>
                  </a:ext>
                </a:extLst>
              </a:tr>
              <a:tr h="178869">
                <a:tc>
                  <a:txBody>
                    <a:bodyPr/>
                    <a:lstStyle/>
                    <a:p>
                      <a:r>
                        <a:rPr lang="en-US" sz="2000" dirty="0">
                          <a:latin typeface="Arial" panose="020B0604020202020204" pitchFamily="34" charset="0"/>
                          <a:cs typeface="Arial" panose="020B0604020202020204" pitchFamily="34" charset="0"/>
                        </a:rPr>
                        <a:t>Mental health</a:t>
                      </a:r>
                    </a:p>
                  </a:txBody>
                  <a:tcPr marL="0" marR="0" marT="0" marB="0" anchor="ctr"/>
                </a:tc>
                <a:extLst>
                  <a:ext uri="{0D108BD9-81ED-4DB2-BD59-A6C34878D82A}">
                    <a16:rowId xmlns:a16="http://schemas.microsoft.com/office/drawing/2014/main" val="758019140"/>
                  </a:ext>
                </a:extLst>
              </a:tr>
              <a:tr h="178869">
                <a:tc>
                  <a:txBody>
                    <a:bodyPr/>
                    <a:lstStyle/>
                    <a:p>
                      <a:r>
                        <a:rPr lang="en-US" sz="2000" dirty="0">
                          <a:effectLst/>
                          <a:latin typeface="Arial" panose="020B0604020202020204" pitchFamily="34" charset="0"/>
                          <a:cs typeface="Arial" panose="020B0604020202020204" pitchFamily="34" charset="0"/>
                        </a:rPr>
                        <a:t>Nicotine dependence</a:t>
                      </a:r>
                      <a:endParaRPr lang="en-US" sz="2000" dirty="0">
                        <a:latin typeface="Arial" panose="020B0604020202020204" pitchFamily="34" charset="0"/>
                        <a:cs typeface="Arial" panose="020B0604020202020204" pitchFamily="34" charset="0"/>
                      </a:endParaRPr>
                    </a:p>
                  </a:txBody>
                  <a:tcPr marL="0" marR="0" marT="0" marB="0" anchor="ctr"/>
                </a:tc>
                <a:extLst>
                  <a:ext uri="{0D108BD9-81ED-4DB2-BD59-A6C34878D82A}">
                    <a16:rowId xmlns:a16="http://schemas.microsoft.com/office/drawing/2014/main" val="2828889799"/>
                  </a:ext>
                </a:extLst>
              </a:tr>
              <a:tr h="178869">
                <a:tc>
                  <a:txBody>
                    <a:bodyPr/>
                    <a:lstStyle/>
                    <a:p>
                      <a:r>
                        <a:rPr lang="en-US" sz="2000" dirty="0">
                          <a:effectLst/>
                          <a:latin typeface="Arial" panose="020B0604020202020204" pitchFamily="34" charset="0"/>
                          <a:cs typeface="Arial" panose="020B0604020202020204" pitchFamily="34" charset="0"/>
                        </a:rPr>
                        <a:t>Substance use</a:t>
                      </a:r>
                      <a:endParaRPr lang="en-US" sz="2000" dirty="0">
                        <a:latin typeface="Arial" panose="020B0604020202020204" pitchFamily="34" charset="0"/>
                        <a:cs typeface="Arial" panose="020B0604020202020204" pitchFamily="34" charset="0"/>
                      </a:endParaRPr>
                    </a:p>
                  </a:txBody>
                  <a:tcPr marL="0" marR="0" marT="0" marB="0" anchor="ctr"/>
                </a:tc>
                <a:extLst>
                  <a:ext uri="{0D108BD9-81ED-4DB2-BD59-A6C34878D82A}">
                    <a16:rowId xmlns:a16="http://schemas.microsoft.com/office/drawing/2014/main" val="693551645"/>
                  </a:ext>
                </a:extLst>
              </a:tr>
              <a:tr h="178869">
                <a:tc>
                  <a:txBody>
                    <a:bodyPr/>
                    <a:lstStyle/>
                    <a:p>
                      <a:r>
                        <a:rPr lang="en-US" sz="2000" dirty="0">
                          <a:effectLst/>
                          <a:latin typeface="Arial" panose="020B0604020202020204" pitchFamily="34" charset="0"/>
                          <a:cs typeface="Arial" panose="020B0604020202020204" pitchFamily="34" charset="0"/>
                        </a:rPr>
                        <a:t>Severe mental health</a:t>
                      </a:r>
                      <a:endParaRPr lang="en-US" sz="2000" dirty="0">
                        <a:latin typeface="Arial" panose="020B0604020202020204" pitchFamily="34" charset="0"/>
                        <a:cs typeface="Arial" panose="020B0604020202020204" pitchFamily="34" charset="0"/>
                      </a:endParaRPr>
                    </a:p>
                  </a:txBody>
                  <a:tcPr marL="0" marR="0" marT="0" marB="0" anchor="ctr"/>
                </a:tc>
                <a:extLst>
                  <a:ext uri="{0D108BD9-81ED-4DB2-BD59-A6C34878D82A}">
                    <a16:rowId xmlns:a16="http://schemas.microsoft.com/office/drawing/2014/main" val="513718574"/>
                  </a:ext>
                </a:extLst>
              </a:tr>
              <a:tr h="178869">
                <a:tc>
                  <a:txBody>
                    <a:bodyPr/>
                    <a:lstStyle/>
                    <a:p>
                      <a:r>
                        <a:rPr lang="en-US" sz="2000" dirty="0">
                          <a:effectLst/>
                          <a:latin typeface="Arial" panose="020B0604020202020204" pitchFamily="34" charset="0"/>
                          <a:cs typeface="Arial" panose="020B0604020202020204" pitchFamily="34" charset="0"/>
                        </a:rPr>
                        <a:t>Dementia</a:t>
                      </a:r>
                      <a:endParaRPr lang="en-US" sz="2000" dirty="0">
                        <a:latin typeface="Arial" panose="020B0604020202020204" pitchFamily="34" charset="0"/>
                        <a:cs typeface="Arial" panose="020B0604020202020204" pitchFamily="34" charset="0"/>
                      </a:endParaRPr>
                    </a:p>
                  </a:txBody>
                  <a:tcPr marL="0" marR="0" marT="0" marB="0" anchor="ctr"/>
                </a:tc>
                <a:extLst>
                  <a:ext uri="{0D108BD9-81ED-4DB2-BD59-A6C34878D82A}">
                    <a16:rowId xmlns:a16="http://schemas.microsoft.com/office/drawing/2014/main" val="3728256533"/>
                  </a:ext>
                </a:extLst>
              </a:tr>
              <a:tr h="178869">
                <a:tc>
                  <a:txBody>
                    <a:bodyPr/>
                    <a:lstStyle/>
                    <a:p>
                      <a:r>
                        <a:rPr lang="en-US" sz="2000" dirty="0">
                          <a:effectLst/>
                          <a:latin typeface="Arial" panose="020B0604020202020204" pitchFamily="34" charset="0"/>
                          <a:cs typeface="Arial" panose="020B0604020202020204" pitchFamily="34" charset="0"/>
                        </a:rPr>
                        <a:t>Overdose, poisoning, self-harm</a:t>
                      </a:r>
                      <a:endParaRPr lang="en-US" sz="2000" dirty="0">
                        <a:latin typeface="Arial" panose="020B0604020202020204" pitchFamily="34" charset="0"/>
                        <a:cs typeface="Arial" panose="020B0604020202020204" pitchFamily="34" charset="0"/>
                      </a:endParaRPr>
                    </a:p>
                  </a:txBody>
                  <a:tcPr marL="0" marR="0" marT="0" marB="0" anchor="ctr"/>
                </a:tc>
                <a:extLst>
                  <a:ext uri="{0D108BD9-81ED-4DB2-BD59-A6C34878D82A}">
                    <a16:rowId xmlns:a16="http://schemas.microsoft.com/office/drawing/2014/main" val="3097644407"/>
                  </a:ext>
                </a:extLst>
              </a:tr>
              <a:tr h="178869">
                <a:tc>
                  <a:txBody>
                    <a:bodyPr/>
                    <a:lstStyle/>
                    <a:p>
                      <a:r>
                        <a:rPr lang="en-US" sz="2000" dirty="0">
                          <a:effectLst/>
                          <a:latin typeface="Arial" panose="020B0604020202020204" pitchFamily="34" charset="0"/>
                          <a:cs typeface="Arial" panose="020B0604020202020204" pitchFamily="34" charset="0"/>
                        </a:rPr>
                        <a:t>Opioid overdose</a:t>
                      </a:r>
                      <a:endParaRPr lang="en-US" sz="2000" dirty="0">
                        <a:latin typeface="Arial" panose="020B0604020202020204" pitchFamily="34" charset="0"/>
                        <a:cs typeface="Arial" panose="020B0604020202020204" pitchFamily="34" charset="0"/>
                      </a:endParaRPr>
                    </a:p>
                  </a:txBody>
                  <a:tcPr marL="0" marR="0" marT="0" marB="0" anchor="ctr"/>
                </a:tc>
                <a:extLst>
                  <a:ext uri="{0D108BD9-81ED-4DB2-BD59-A6C34878D82A}">
                    <a16:rowId xmlns:a16="http://schemas.microsoft.com/office/drawing/2014/main" val="2675605541"/>
                  </a:ext>
                </a:extLst>
              </a:tr>
            </a:tbl>
          </a:graphicData>
        </a:graphic>
      </p:graphicFrame>
      <p:sp>
        <p:nvSpPr>
          <p:cNvPr id="3" name="Slide Number Placeholder 2">
            <a:extLst>
              <a:ext uri="{FF2B5EF4-FFF2-40B4-BE49-F238E27FC236}">
                <a16:creationId xmlns:a16="http://schemas.microsoft.com/office/drawing/2014/main" id="{6D9201BF-FD5C-1DA4-CE9E-EE19180D2A7C}"/>
              </a:ext>
            </a:extLst>
          </p:cNvPr>
          <p:cNvSpPr>
            <a:spLocks noGrp="1"/>
          </p:cNvSpPr>
          <p:nvPr>
            <p:ph type="sldNum" sz="quarter" idx="12"/>
          </p:nvPr>
        </p:nvSpPr>
        <p:spPr/>
        <p:txBody>
          <a:bodyPr/>
          <a:lstStyle/>
          <a:p>
            <a:fld id="{D63B8D7F-266E-41A3-B950-9989D28316EA}" type="slidenum">
              <a:rPr lang="en-CA" smtClean="0"/>
              <a:pPr/>
              <a:t>56</a:t>
            </a:fld>
            <a:endParaRPr lang="en-CA" dirty="0"/>
          </a:p>
        </p:txBody>
      </p:sp>
    </p:spTree>
    <p:extLst>
      <p:ext uri="{BB962C8B-B14F-4D97-AF65-F5344CB8AC3E}">
        <p14:creationId xmlns:p14="http://schemas.microsoft.com/office/powerpoint/2010/main" val="394429316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6C6F56-BBF7-49F8-0134-F3E80E7DED61}"/>
              </a:ext>
            </a:extLst>
          </p:cNvPr>
          <p:cNvSpPr>
            <a:spLocks noGrp="1"/>
          </p:cNvSpPr>
          <p:nvPr>
            <p:ph type="title"/>
          </p:nvPr>
        </p:nvSpPr>
        <p:spPr>
          <a:xfrm>
            <a:off x="838200" y="365125"/>
            <a:ext cx="3212805" cy="2101628"/>
          </a:xfrm>
        </p:spPr>
        <p:txBody>
          <a:bodyPr/>
          <a:lstStyle/>
          <a:p>
            <a:r>
              <a:rPr lang="en-US" dirty="0"/>
              <a:t>Analyze overdose rates</a:t>
            </a:r>
          </a:p>
        </p:txBody>
      </p:sp>
      <p:pic>
        <p:nvPicPr>
          <p:cNvPr id="3" name="Picture 2">
            <a:extLst>
              <a:ext uri="{FF2B5EF4-FFF2-40B4-BE49-F238E27FC236}">
                <a16:creationId xmlns:a16="http://schemas.microsoft.com/office/drawing/2014/main" id="{610F1967-D980-4DDE-E819-40C7B6E3C1D7}"/>
              </a:ext>
            </a:extLst>
          </p:cNvPr>
          <p:cNvPicPr>
            <a:picLocks noChangeAspect="1"/>
          </p:cNvPicPr>
          <p:nvPr/>
        </p:nvPicPr>
        <p:blipFill>
          <a:blip r:embed="rId2"/>
          <a:stretch>
            <a:fillRect/>
          </a:stretch>
        </p:blipFill>
        <p:spPr>
          <a:xfrm>
            <a:off x="5596863" y="209080"/>
            <a:ext cx="5088268" cy="6439839"/>
          </a:xfrm>
          <a:prstGeom prst="rect">
            <a:avLst/>
          </a:prstGeom>
        </p:spPr>
      </p:pic>
      <p:sp>
        <p:nvSpPr>
          <p:cNvPr id="4" name="Slide Number Placeholder 3">
            <a:extLst>
              <a:ext uri="{FF2B5EF4-FFF2-40B4-BE49-F238E27FC236}">
                <a16:creationId xmlns:a16="http://schemas.microsoft.com/office/drawing/2014/main" id="{008513AD-F5C6-394D-CDC4-502BE83D6051}"/>
              </a:ext>
            </a:extLst>
          </p:cNvPr>
          <p:cNvSpPr>
            <a:spLocks noGrp="1"/>
          </p:cNvSpPr>
          <p:nvPr>
            <p:ph type="sldNum" sz="quarter" idx="12"/>
          </p:nvPr>
        </p:nvSpPr>
        <p:spPr/>
        <p:txBody>
          <a:bodyPr/>
          <a:lstStyle/>
          <a:p>
            <a:fld id="{D63B8D7F-266E-41A3-B950-9989D28316EA}" type="slidenum">
              <a:rPr lang="en-CA" smtClean="0"/>
              <a:pPr/>
              <a:t>57</a:t>
            </a:fld>
            <a:endParaRPr lang="en-CA" dirty="0"/>
          </a:p>
        </p:txBody>
      </p:sp>
      <p:sp>
        <p:nvSpPr>
          <p:cNvPr id="5" name="TextBox 4">
            <a:extLst>
              <a:ext uri="{FF2B5EF4-FFF2-40B4-BE49-F238E27FC236}">
                <a16:creationId xmlns:a16="http://schemas.microsoft.com/office/drawing/2014/main" id="{B3CFB1EE-8CF1-BBB1-E199-62C74CC561C2}"/>
              </a:ext>
            </a:extLst>
          </p:cNvPr>
          <p:cNvSpPr txBox="1"/>
          <p:nvPr/>
        </p:nvSpPr>
        <p:spPr>
          <a:xfrm>
            <a:off x="3479470" y="3238993"/>
            <a:ext cx="1923803" cy="962249"/>
          </a:xfrm>
          <a:prstGeom prst="rect">
            <a:avLst/>
          </a:prstGeom>
          <a:noFill/>
        </p:spPr>
        <p:txBody>
          <a:bodyPr wrap="square" rtlCol="0">
            <a:spAutoFit/>
          </a:bodyPr>
          <a:lstStyle/>
          <a:p>
            <a:r>
              <a:rPr lang="en-US" sz="2800" dirty="0">
                <a:solidFill>
                  <a:srgbClr val="ED1C31"/>
                </a:solidFill>
              </a:rPr>
              <a:t>Preliminary results</a:t>
            </a:r>
          </a:p>
        </p:txBody>
      </p:sp>
    </p:spTree>
    <p:extLst>
      <p:ext uri="{BB962C8B-B14F-4D97-AF65-F5344CB8AC3E}">
        <p14:creationId xmlns:p14="http://schemas.microsoft.com/office/powerpoint/2010/main" val="22134708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6C6F56-BBF7-49F8-0134-F3E80E7DED61}"/>
              </a:ext>
            </a:extLst>
          </p:cNvPr>
          <p:cNvSpPr>
            <a:spLocks noGrp="1"/>
          </p:cNvSpPr>
          <p:nvPr>
            <p:ph type="title"/>
          </p:nvPr>
        </p:nvSpPr>
        <p:spPr/>
        <p:txBody>
          <a:bodyPr/>
          <a:lstStyle/>
          <a:p>
            <a:r>
              <a:rPr lang="en-US" dirty="0"/>
              <a:t>Imputing fatal overdoses</a:t>
            </a:r>
          </a:p>
        </p:txBody>
      </p:sp>
      <p:sp>
        <p:nvSpPr>
          <p:cNvPr id="8" name="Content Placeholder 7">
            <a:extLst>
              <a:ext uri="{FF2B5EF4-FFF2-40B4-BE49-F238E27FC236}">
                <a16:creationId xmlns:a16="http://schemas.microsoft.com/office/drawing/2014/main" id="{D0D02619-339B-F060-D626-B791F4179B9A}"/>
              </a:ext>
            </a:extLst>
          </p:cNvPr>
          <p:cNvSpPr>
            <a:spLocks noGrp="1"/>
          </p:cNvSpPr>
          <p:nvPr>
            <p:ph idx="1"/>
          </p:nvPr>
        </p:nvSpPr>
        <p:spPr/>
        <p:txBody>
          <a:bodyPr>
            <a:normAutofit/>
          </a:bodyPr>
          <a:lstStyle/>
          <a:p>
            <a:pPr marL="0" indent="0">
              <a:buNone/>
            </a:pPr>
            <a:r>
              <a:rPr lang="en-US" b="1" dirty="0"/>
              <a:t>Calibration targets</a:t>
            </a:r>
            <a:r>
              <a:rPr lang="en-US" dirty="0"/>
              <a:t> derived from literature</a:t>
            </a:r>
          </a:p>
          <a:p>
            <a:pPr lvl="1"/>
            <a:r>
              <a:rPr lang="en-US" dirty="0"/>
              <a:t>Total number of fatal OD (whole cohort + certain subgroups)</a:t>
            </a:r>
          </a:p>
          <a:p>
            <a:pPr lvl="1"/>
            <a:r>
              <a:rPr lang="en-US" dirty="0"/>
              <a:t>Ratio of fatal : non-fatal diagnosed overdose</a:t>
            </a:r>
          </a:p>
          <a:p>
            <a:pPr lvl="1"/>
            <a:endParaRPr lang="en-US" dirty="0"/>
          </a:p>
          <a:p>
            <a:pPr marL="0" indent="0">
              <a:buNone/>
            </a:pPr>
            <a:r>
              <a:rPr lang="en-US" b="1" dirty="0"/>
              <a:t>Predictive model</a:t>
            </a:r>
            <a:r>
              <a:rPr lang="en-US" dirty="0"/>
              <a:t> estimate distribution across group</a:t>
            </a:r>
          </a:p>
          <a:p>
            <a:pPr lvl="1"/>
            <a:r>
              <a:rPr lang="en-US" dirty="0"/>
              <a:t>Assumption: Risk factors for unobserved fatal OD and diagnosed OD are same</a:t>
            </a:r>
          </a:p>
          <a:p>
            <a:pPr lvl="1"/>
            <a:r>
              <a:rPr lang="en-US" dirty="0"/>
              <a:t>Random forest model</a:t>
            </a:r>
          </a:p>
          <a:p>
            <a:pPr lvl="1"/>
            <a:r>
              <a:rPr lang="en-US" dirty="0"/>
              <a:t>Use age, sex, race, risk indicators, episode duration, etc.</a:t>
            </a:r>
          </a:p>
        </p:txBody>
      </p:sp>
      <p:sp>
        <p:nvSpPr>
          <p:cNvPr id="3" name="Slide Number Placeholder 2">
            <a:extLst>
              <a:ext uri="{FF2B5EF4-FFF2-40B4-BE49-F238E27FC236}">
                <a16:creationId xmlns:a16="http://schemas.microsoft.com/office/drawing/2014/main" id="{A254C3F7-47B5-7E4F-0A89-ABC654C2A00D}"/>
              </a:ext>
            </a:extLst>
          </p:cNvPr>
          <p:cNvSpPr>
            <a:spLocks noGrp="1"/>
          </p:cNvSpPr>
          <p:nvPr>
            <p:ph type="sldNum" sz="quarter" idx="12"/>
          </p:nvPr>
        </p:nvSpPr>
        <p:spPr/>
        <p:txBody>
          <a:bodyPr/>
          <a:lstStyle/>
          <a:p>
            <a:fld id="{D63B8D7F-266E-41A3-B950-9989D28316EA}" type="slidenum">
              <a:rPr lang="en-CA" smtClean="0"/>
              <a:pPr/>
              <a:t>58</a:t>
            </a:fld>
            <a:endParaRPr lang="en-CA" dirty="0"/>
          </a:p>
        </p:txBody>
      </p:sp>
    </p:spTree>
    <p:extLst>
      <p:ext uri="{BB962C8B-B14F-4D97-AF65-F5344CB8AC3E}">
        <p14:creationId xmlns:p14="http://schemas.microsoft.com/office/powerpoint/2010/main" val="30675748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6C6F56-BBF7-49F8-0134-F3E80E7DED61}"/>
              </a:ext>
            </a:extLst>
          </p:cNvPr>
          <p:cNvSpPr>
            <a:spLocks noGrp="1"/>
          </p:cNvSpPr>
          <p:nvPr>
            <p:ph type="title"/>
          </p:nvPr>
        </p:nvSpPr>
        <p:spPr>
          <a:xfrm>
            <a:off x="397835" y="531628"/>
            <a:ext cx="5371214" cy="1341400"/>
          </a:xfrm>
        </p:spPr>
        <p:txBody>
          <a:bodyPr/>
          <a:lstStyle/>
          <a:p>
            <a:r>
              <a:rPr lang="en-US" dirty="0"/>
              <a:t>Predicting diagnosed overdose</a:t>
            </a:r>
          </a:p>
        </p:txBody>
      </p:sp>
      <p:pic>
        <p:nvPicPr>
          <p:cNvPr id="6" name="Graphic 5">
            <a:extLst>
              <a:ext uri="{FF2B5EF4-FFF2-40B4-BE49-F238E27FC236}">
                <a16:creationId xmlns:a16="http://schemas.microsoft.com/office/drawing/2014/main" id="{67EBA756-4420-E26A-0BE5-2480D6DCE79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822999" y="131136"/>
            <a:ext cx="4971166" cy="6628220"/>
          </a:xfrm>
          <a:prstGeom prst="rect">
            <a:avLst/>
          </a:prstGeom>
        </p:spPr>
      </p:pic>
      <p:pic>
        <p:nvPicPr>
          <p:cNvPr id="9" name="Graphic 8">
            <a:extLst>
              <a:ext uri="{FF2B5EF4-FFF2-40B4-BE49-F238E27FC236}">
                <a16:creationId xmlns:a16="http://schemas.microsoft.com/office/drawing/2014/main" id="{9216693C-F7DF-CA94-E90C-CCDDFAF9274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09600" y="3238057"/>
            <a:ext cx="5486400" cy="2743200"/>
          </a:xfrm>
          <a:prstGeom prst="rect">
            <a:avLst/>
          </a:prstGeom>
        </p:spPr>
      </p:pic>
      <p:sp>
        <p:nvSpPr>
          <p:cNvPr id="12" name="Content Placeholder 11">
            <a:extLst>
              <a:ext uri="{FF2B5EF4-FFF2-40B4-BE49-F238E27FC236}">
                <a16:creationId xmlns:a16="http://schemas.microsoft.com/office/drawing/2014/main" id="{FEA08A94-61FB-3D44-9C82-9F6E09D7E5AF}"/>
              </a:ext>
            </a:extLst>
          </p:cNvPr>
          <p:cNvSpPr>
            <a:spLocks noGrp="1"/>
          </p:cNvSpPr>
          <p:nvPr>
            <p:ph idx="1"/>
          </p:nvPr>
        </p:nvSpPr>
        <p:spPr>
          <a:xfrm>
            <a:off x="689344" y="2272192"/>
            <a:ext cx="5807149" cy="566701"/>
          </a:xfrm>
        </p:spPr>
        <p:txBody>
          <a:bodyPr/>
          <a:lstStyle/>
          <a:p>
            <a:pPr marL="0" indent="0">
              <a:buNone/>
            </a:pPr>
            <a:r>
              <a:rPr lang="en-US" dirty="0"/>
              <a:t>Area under the ROC curve of 82%</a:t>
            </a:r>
          </a:p>
          <a:p>
            <a:endParaRPr lang="en-US" dirty="0"/>
          </a:p>
        </p:txBody>
      </p:sp>
      <p:sp>
        <p:nvSpPr>
          <p:cNvPr id="3" name="Slide Number Placeholder 2">
            <a:extLst>
              <a:ext uri="{FF2B5EF4-FFF2-40B4-BE49-F238E27FC236}">
                <a16:creationId xmlns:a16="http://schemas.microsoft.com/office/drawing/2014/main" id="{D54AC0E0-4B54-AEED-F139-F2FC1C4B67E2}"/>
              </a:ext>
            </a:extLst>
          </p:cNvPr>
          <p:cNvSpPr>
            <a:spLocks noGrp="1"/>
          </p:cNvSpPr>
          <p:nvPr>
            <p:ph type="sldNum" sz="quarter" idx="12"/>
          </p:nvPr>
        </p:nvSpPr>
        <p:spPr/>
        <p:txBody>
          <a:bodyPr/>
          <a:lstStyle/>
          <a:p>
            <a:fld id="{D63B8D7F-266E-41A3-B950-9989D28316EA}" type="slidenum">
              <a:rPr lang="en-CA" smtClean="0"/>
              <a:pPr/>
              <a:t>59</a:t>
            </a:fld>
            <a:endParaRPr lang="en-CA" dirty="0"/>
          </a:p>
        </p:txBody>
      </p:sp>
    </p:spTree>
    <p:extLst>
      <p:ext uri="{BB962C8B-B14F-4D97-AF65-F5344CB8AC3E}">
        <p14:creationId xmlns:p14="http://schemas.microsoft.com/office/powerpoint/2010/main" val="8387292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477A3-8DFB-4598-B2C7-4E338552EE9A}"/>
              </a:ext>
            </a:extLst>
          </p:cNvPr>
          <p:cNvSpPr>
            <a:spLocks noGrp="1"/>
          </p:cNvSpPr>
          <p:nvPr>
            <p:ph type="title"/>
          </p:nvPr>
        </p:nvSpPr>
        <p:spPr/>
        <p:txBody>
          <a:bodyPr/>
          <a:lstStyle/>
          <a:p>
            <a:r>
              <a:rPr lang="en-US" dirty="0">
                <a:solidFill>
                  <a:srgbClr val="FF0000"/>
                </a:solidFill>
              </a:rPr>
              <a:t>Zooming out</a:t>
            </a:r>
          </a:p>
        </p:txBody>
      </p:sp>
      <p:sp>
        <p:nvSpPr>
          <p:cNvPr id="17" name="TextBox 16">
            <a:extLst>
              <a:ext uri="{FF2B5EF4-FFF2-40B4-BE49-F238E27FC236}">
                <a16:creationId xmlns:a16="http://schemas.microsoft.com/office/drawing/2014/main" id="{83BDE6E0-9343-4EAA-9379-40A2D2D922E0}"/>
              </a:ext>
            </a:extLst>
          </p:cNvPr>
          <p:cNvSpPr txBox="1"/>
          <p:nvPr/>
        </p:nvSpPr>
        <p:spPr>
          <a:xfrm>
            <a:off x="662501" y="3066909"/>
            <a:ext cx="4288807" cy="707886"/>
          </a:xfrm>
          <a:prstGeom prst="rect">
            <a:avLst/>
          </a:prstGeom>
          <a:noFill/>
        </p:spPr>
        <p:txBody>
          <a:bodyPr wrap="square" rtlCol="0">
            <a:spAutoFit/>
          </a:bodyPr>
          <a:lstStyle/>
          <a:p>
            <a:r>
              <a:rPr lang="en-US" sz="2000" dirty="0"/>
              <a:t>How does the prediction model fit into the clinical </a:t>
            </a:r>
            <a:r>
              <a:rPr lang="en-US" sz="2000" b="1" dirty="0"/>
              <a:t>workflow</a:t>
            </a:r>
            <a:r>
              <a:rPr lang="en-US" sz="2000" dirty="0"/>
              <a:t>?</a:t>
            </a:r>
          </a:p>
        </p:txBody>
      </p:sp>
      <p:sp>
        <p:nvSpPr>
          <p:cNvPr id="18" name="TextBox 17">
            <a:extLst>
              <a:ext uri="{FF2B5EF4-FFF2-40B4-BE49-F238E27FC236}">
                <a16:creationId xmlns:a16="http://schemas.microsoft.com/office/drawing/2014/main" id="{1AE2F755-C32E-4060-BD14-F620CB50117E}"/>
              </a:ext>
            </a:extLst>
          </p:cNvPr>
          <p:cNvSpPr txBox="1"/>
          <p:nvPr/>
        </p:nvSpPr>
        <p:spPr>
          <a:xfrm>
            <a:off x="685046" y="1355464"/>
            <a:ext cx="4288807" cy="707886"/>
          </a:xfrm>
          <a:prstGeom prst="rect">
            <a:avLst/>
          </a:prstGeom>
          <a:noFill/>
        </p:spPr>
        <p:txBody>
          <a:bodyPr wrap="square" rtlCol="0">
            <a:spAutoFit/>
          </a:bodyPr>
          <a:lstStyle/>
          <a:p>
            <a:r>
              <a:rPr lang="en-US" sz="2000" dirty="0"/>
              <a:t>How do we evaluate the </a:t>
            </a:r>
            <a:r>
              <a:rPr lang="en-US" sz="2000" b="1" dirty="0"/>
              <a:t>potential</a:t>
            </a:r>
            <a:r>
              <a:rPr lang="en-US" sz="2000" dirty="0"/>
              <a:t> </a:t>
            </a:r>
            <a:r>
              <a:rPr lang="en-US" sz="2000" b="1" dirty="0"/>
              <a:t>value</a:t>
            </a:r>
            <a:r>
              <a:rPr lang="en-US" sz="2000" dirty="0"/>
              <a:t> of the prediction model?</a:t>
            </a:r>
          </a:p>
        </p:txBody>
      </p:sp>
      <p:sp>
        <p:nvSpPr>
          <p:cNvPr id="19" name="TextBox 18">
            <a:extLst>
              <a:ext uri="{FF2B5EF4-FFF2-40B4-BE49-F238E27FC236}">
                <a16:creationId xmlns:a16="http://schemas.microsoft.com/office/drawing/2014/main" id="{DAEE01AA-9C0D-425A-BF33-02B01EB383FE}"/>
              </a:ext>
            </a:extLst>
          </p:cNvPr>
          <p:cNvSpPr txBox="1"/>
          <p:nvPr/>
        </p:nvSpPr>
        <p:spPr>
          <a:xfrm>
            <a:off x="662502" y="4794490"/>
            <a:ext cx="4574443" cy="707886"/>
          </a:xfrm>
          <a:prstGeom prst="rect">
            <a:avLst/>
          </a:prstGeom>
          <a:noFill/>
        </p:spPr>
        <p:txBody>
          <a:bodyPr wrap="square" rtlCol="0">
            <a:spAutoFit/>
          </a:bodyPr>
          <a:lstStyle/>
          <a:p>
            <a:r>
              <a:rPr lang="en-US" sz="2000" dirty="0"/>
              <a:t>How do we design for maximal </a:t>
            </a:r>
            <a:r>
              <a:rPr lang="en-US" sz="2000" b="1" dirty="0"/>
              <a:t>utility</a:t>
            </a:r>
            <a:r>
              <a:rPr lang="en-US" sz="2000" dirty="0"/>
              <a:t> (rather than just predictive ability)?</a:t>
            </a:r>
          </a:p>
        </p:txBody>
      </p:sp>
      <p:sp>
        <p:nvSpPr>
          <p:cNvPr id="43" name="Rectangle 42">
            <a:extLst>
              <a:ext uri="{FF2B5EF4-FFF2-40B4-BE49-F238E27FC236}">
                <a16:creationId xmlns:a16="http://schemas.microsoft.com/office/drawing/2014/main" id="{6B1B3A3D-2B3E-EA79-51BB-8277B72278E0}"/>
              </a:ext>
            </a:extLst>
          </p:cNvPr>
          <p:cNvSpPr/>
          <p:nvPr/>
        </p:nvSpPr>
        <p:spPr>
          <a:xfrm>
            <a:off x="10006213" y="2684768"/>
            <a:ext cx="1712498" cy="905241"/>
          </a:xfrm>
          <a:prstGeom prst="rect">
            <a:avLst/>
          </a:prstGeom>
          <a:gradFill rotWithShape="1">
            <a:gsLst>
              <a:gs pos="0">
                <a:srgbClr val="000000">
                  <a:shade val="70000"/>
                  <a:satMod val="150000"/>
                </a:srgbClr>
              </a:gs>
              <a:gs pos="34000">
                <a:srgbClr val="000000">
                  <a:shade val="70000"/>
                  <a:satMod val="140000"/>
                </a:srgbClr>
              </a:gs>
              <a:gs pos="70000">
                <a:srgbClr val="000000">
                  <a:tint val="100000"/>
                  <a:shade val="90000"/>
                  <a:satMod val="140000"/>
                </a:srgbClr>
              </a:gs>
              <a:gs pos="100000">
                <a:srgbClr val="000000">
                  <a:tint val="100000"/>
                  <a:shade val="100000"/>
                  <a:satMod val="100000"/>
                </a:srgbClr>
              </a:gs>
            </a:gsLst>
            <a:path path="circle">
              <a:fillToRect l="100000" t="100000" r="100000" b="100000"/>
            </a:path>
          </a:gradFill>
          <a:ln w="9525" cap="flat" cmpd="sng" algn="ctr">
            <a:solidFill>
              <a:srgbClr val="000000"/>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FFFFFF"/>
                </a:solidFill>
                <a:effectLst/>
                <a:uLnTx/>
                <a:uFillTx/>
                <a:latin typeface="Source Sans Pro"/>
                <a:ea typeface="+mn-ea"/>
                <a:cs typeface="+mn-cs"/>
              </a:rPr>
              <a:t>Outcome</a:t>
            </a:r>
          </a:p>
        </p:txBody>
      </p:sp>
      <p:sp>
        <p:nvSpPr>
          <p:cNvPr id="44" name="Arrow: Right 21">
            <a:extLst>
              <a:ext uri="{FF2B5EF4-FFF2-40B4-BE49-F238E27FC236}">
                <a16:creationId xmlns:a16="http://schemas.microsoft.com/office/drawing/2014/main" id="{41D044B1-6B8C-CE65-0E58-9BF7D51166F2}"/>
              </a:ext>
            </a:extLst>
          </p:cNvPr>
          <p:cNvSpPr/>
          <p:nvPr/>
        </p:nvSpPr>
        <p:spPr>
          <a:xfrm>
            <a:off x="5447017" y="2684768"/>
            <a:ext cx="4559195" cy="905241"/>
          </a:xfrm>
          <a:prstGeom prst="rightArrow">
            <a:avLst/>
          </a:prstGeom>
          <a:solidFill>
            <a:srgbClr val="175E54"/>
          </a:solidFill>
          <a:ln w="9525" cap="flat" cmpd="sng" algn="ctr">
            <a:noFill/>
            <a:prstDash val="solid"/>
          </a:ln>
          <a:effectLst/>
        </p:spPr>
        <p:txBody>
          <a:bodyPr rtlCol="0" anchor="ct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FFFFFF"/>
                </a:solidFill>
                <a:effectLst/>
                <a:uLnTx/>
                <a:uFillTx/>
                <a:latin typeface="Source Sans Pro"/>
                <a:ea typeface="+mn-ea"/>
                <a:cs typeface="+mn-cs"/>
              </a:rPr>
              <a:t>Clinical workflow</a:t>
            </a:r>
          </a:p>
        </p:txBody>
      </p:sp>
      <p:sp>
        <p:nvSpPr>
          <p:cNvPr id="45" name="Rectangle 44">
            <a:extLst>
              <a:ext uri="{FF2B5EF4-FFF2-40B4-BE49-F238E27FC236}">
                <a16:creationId xmlns:a16="http://schemas.microsoft.com/office/drawing/2014/main" id="{2C94D027-DC1A-EB26-AABE-2E337243AC72}"/>
              </a:ext>
            </a:extLst>
          </p:cNvPr>
          <p:cNvSpPr/>
          <p:nvPr/>
        </p:nvSpPr>
        <p:spPr>
          <a:xfrm>
            <a:off x="7809609" y="2906736"/>
            <a:ext cx="1188720" cy="457200"/>
          </a:xfrm>
          <a:prstGeom prst="rect">
            <a:avLst/>
          </a:prstGeom>
          <a:solidFill>
            <a:srgbClr val="D2C295"/>
          </a:solidFill>
          <a:ln w="264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Source Sans Pro"/>
                <a:ea typeface="+mn-ea"/>
                <a:cs typeface="+mn-cs"/>
              </a:rPr>
              <a:t>Decision</a:t>
            </a:r>
          </a:p>
        </p:txBody>
      </p:sp>
      <p:cxnSp>
        <p:nvCxnSpPr>
          <p:cNvPr id="46" name="Straight Arrow Connector 45">
            <a:extLst>
              <a:ext uri="{FF2B5EF4-FFF2-40B4-BE49-F238E27FC236}">
                <a16:creationId xmlns:a16="http://schemas.microsoft.com/office/drawing/2014/main" id="{D57ED1D1-8B9A-843C-8290-F36B2FA4B5AB}"/>
              </a:ext>
            </a:extLst>
          </p:cNvPr>
          <p:cNvCxnSpPr>
            <a:cxnSpLocks/>
          </p:cNvCxnSpPr>
          <p:nvPr/>
        </p:nvCxnSpPr>
        <p:spPr>
          <a:xfrm>
            <a:off x="6881112" y="3358696"/>
            <a:ext cx="0" cy="597886"/>
          </a:xfrm>
          <a:prstGeom prst="straightConnector1">
            <a:avLst/>
          </a:prstGeom>
          <a:noFill/>
          <a:ln w="38100" cap="flat" cmpd="sng" algn="ctr">
            <a:solidFill>
              <a:srgbClr val="000000"/>
            </a:solidFill>
            <a:prstDash val="solid"/>
            <a:tailEnd type="triangle"/>
          </a:ln>
          <a:effectLst/>
        </p:spPr>
      </p:cxnSp>
      <p:cxnSp>
        <p:nvCxnSpPr>
          <p:cNvPr id="47" name="Straight Arrow Connector 46">
            <a:extLst>
              <a:ext uri="{FF2B5EF4-FFF2-40B4-BE49-F238E27FC236}">
                <a16:creationId xmlns:a16="http://schemas.microsoft.com/office/drawing/2014/main" id="{588B9536-2BEC-43EC-57DA-FE9E31254EC3}"/>
              </a:ext>
            </a:extLst>
          </p:cNvPr>
          <p:cNvCxnSpPr>
            <a:cxnSpLocks/>
            <a:endCxn id="45" idx="2"/>
          </p:cNvCxnSpPr>
          <p:nvPr/>
        </p:nvCxnSpPr>
        <p:spPr>
          <a:xfrm flipV="1">
            <a:off x="8400159" y="3363936"/>
            <a:ext cx="3810" cy="608443"/>
          </a:xfrm>
          <a:prstGeom prst="straightConnector1">
            <a:avLst/>
          </a:prstGeom>
          <a:noFill/>
          <a:ln w="38100" cap="flat" cmpd="sng" algn="ctr">
            <a:solidFill>
              <a:srgbClr val="000000"/>
            </a:solidFill>
            <a:prstDash val="solid"/>
            <a:tailEnd type="triangle"/>
          </a:ln>
          <a:effectLst/>
        </p:spPr>
      </p:cxnSp>
      <p:sp>
        <p:nvSpPr>
          <p:cNvPr id="48" name="Rectangle 47">
            <a:extLst>
              <a:ext uri="{FF2B5EF4-FFF2-40B4-BE49-F238E27FC236}">
                <a16:creationId xmlns:a16="http://schemas.microsoft.com/office/drawing/2014/main" id="{BA9E8921-6AD4-E06B-21B2-3956DC45BC49}"/>
              </a:ext>
            </a:extLst>
          </p:cNvPr>
          <p:cNvSpPr/>
          <p:nvPr/>
        </p:nvSpPr>
        <p:spPr>
          <a:xfrm>
            <a:off x="5613208" y="1192747"/>
            <a:ext cx="1188720" cy="457200"/>
          </a:xfrm>
          <a:prstGeom prst="rect">
            <a:avLst/>
          </a:prstGeom>
          <a:solidFill>
            <a:srgbClr val="8D3C1E"/>
          </a:solidFill>
          <a:ln w="264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Source Sans Pro"/>
                <a:ea typeface="+mn-ea"/>
                <a:cs typeface="+mn-cs"/>
              </a:rPr>
              <a:t>Features</a:t>
            </a:r>
          </a:p>
        </p:txBody>
      </p:sp>
      <p:sp>
        <p:nvSpPr>
          <p:cNvPr id="49" name="Rectangle 48">
            <a:extLst>
              <a:ext uri="{FF2B5EF4-FFF2-40B4-BE49-F238E27FC236}">
                <a16:creationId xmlns:a16="http://schemas.microsoft.com/office/drawing/2014/main" id="{0205E068-2D69-8F05-A525-0571F045F1D2}"/>
              </a:ext>
            </a:extLst>
          </p:cNvPr>
          <p:cNvSpPr/>
          <p:nvPr/>
        </p:nvSpPr>
        <p:spPr>
          <a:xfrm>
            <a:off x="7040815" y="1203304"/>
            <a:ext cx="1371600" cy="457200"/>
          </a:xfrm>
          <a:prstGeom prst="rect">
            <a:avLst/>
          </a:prstGeom>
          <a:solidFill>
            <a:srgbClr val="53284F"/>
          </a:solidFill>
          <a:ln w="264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Source Sans Pro"/>
                <a:ea typeface="+mn-ea"/>
                <a:cs typeface="+mn-cs"/>
              </a:rPr>
              <a:t>Prediction</a:t>
            </a:r>
          </a:p>
        </p:txBody>
      </p:sp>
      <p:cxnSp>
        <p:nvCxnSpPr>
          <p:cNvPr id="50" name="Straight Arrow Connector 49">
            <a:extLst>
              <a:ext uri="{FF2B5EF4-FFF2-40B4-BE49-F238E27FC236}">
                <a16:creationId xmlns:a16="http://schemas.microsoft.com/office/drawing/2014/main" id="{E8100F9B-508F-933F-3EE2-D4440BA4AAA6}"/>
              </a:ext>
            </a:extLst>
          </p:cNvPr>
          <p:cNvCxnSpPr>
            <a:cxnSpLocks/>
            <a:stCxn id="48" idx="3"/>
            <a:endCxn id="49" idx="1"/>
          </p:cNvCxnSpPr>
          <p:nvPr/>
        </p:nvCxnSpPr>
        <p:spPr>
          <a:xfrm>
            <a:off x="6801928" y="1421347"/>
            <a:ext cx="238887" cy="10557"/>
          </a:xfrm>
          <a:prstGeom prst="straightConnector1">
            <a:avLst/>
          </a:prstGeom>
          <a:noFill/>
          <a:ln w="38100" cap="flat" cmpd="sng" algn="ctr">
            <a:solidFill>
              <a:srgbClr val="000000"/>
            </a:solidFill>
            <a:prstDash val="solid"/>
            <a:tailEnd type="triangle"/>
          </a:ln>
          <a:effectLst/>
        </p:spPr>
      </p:cxnSp>
      <p:sp>
        <p:nvSpPr>
          <p:cNvPr id="51" name="Equals 3">
            <a:extLst>
              <a:ext uri="{FF2B5EF4-FFF2-40B4-BE49-F238E27FC236}">
                <a16:creationId xmlns:a16="http://schemas.microsoft.com/office/drawing/2014/main" id="{B9C2BAE8-5622-FB18-DAF0-D2831E9B41E0}"/>
              </a:ext>
            </a:extLst>
          </p:cNvPr>
          <p:cNvSpPr/>
          <p:nvPr/>
        </p:nvSpPr>
        <p:spPr>
          <a:xfrm>
            <a:off x="8641157" y="1571439"/>
            <a:ext cx="914115" cy="517552"/>
          </a:xfrm>
          <a:prstGeom prst="mathEqual">
            <a:avLst/>
          </a:prstGeom>
          <a:gradFill rotWithShape="1">
            <a:gsLst>
              <a:gs pos="0">
                <a:srgbClr val="000000">
                  <a:shade val="70000"/>
                  <a:satMod val="150000"/>
                </a:srgbClr>
              </a:gs>
              <a:gs pos="34000">
                <a:srgbClr val="000000">
                  <a:shade val="70000"/>
                  <a:satMod val="140000"/>
                </a:srgbClr>
              </a:gs>
              <a:gs pos="70000">
                <a:srgbClr val="000000">
                  <a:tint val="100000"/>
                  <a:shade val="90000"/>
                  <a:satMod val="140000"/>
                </a:srgbClr>
              </a:gs>
              <a:gs pos="100000">
                <a:srgbClr val="000000">
                  <a:tint val="100000"/>
                  <a:shade val="100000"/>
                  <a:satMod val="100000"/>
                </a:srgbClr>
              </a:gs>
            </a:gsLst>
            <a:path path="circle">
              <a:fillToRect l="100000" t="100000" r="100000" b="100000"/>
            </a:path>
          </a:gradFill>
          <a:ln w="9525" cap="flat" cmpd="sng" algn="ctr">
            <a:solidFill>
              <a:srgbClr val="000000"/>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ource Sans Pro"/>
              <a:ea typeface="+mn-ea"/>
              <a:cs typeface="+mn-cs"/>
            </a:endParaRPr>
          </a:p>
        </p:txBody>
      </p:sp>
      <p:pic>
        <p:nvPicPr>
          <p:cNvPr id="52" name="Picture 6" descr="Image result for question mark">
            <a:extLst>
              <a:ext uri="{FF2B5EF4-FFF2-40B4-BE49-F238E27FC236}">
                <a16:creationId xmlns:a16="http://schemas.microsoft.com/office/drawing/2014/main" id="{37781D06-9E1E-37A4-3F69-59F5D0C91F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63977" y="891840"/>
            <a:ext cx="668474" cy="668474"/>
          </a:xfrm>
          <a:prstGeom prst="rect">
            <a:avLst/>
          </a:prstGeom>
          <a:noFill/>
          <a:extLst>
            <a:ext uri="{909E8E84-426E-40DD-AFC4-6F175D3DCCD1}">
              <a14:hiddenFill xmlns:a14="http://schemas.microsoft.com/office/drawing/2010/main">
                <a:solidFill>
                  <a:srgbClr val="FFFFFF"/>
                </a:solidFill>
              </a14:hiddenFill>
            </a:ext>
          </a:extLst>
        </p:spPr>
      </p:pic>
      <p:sp>
        <p:nvSpPr>
          <p:cNvPr id="53" name="Rectangle 52">
            <a:extLst>
              <a:ext uri="{FF2B5EF4-FFF2-40B4-BE49-F238E27FC236}">
                <a16:creationId xmlns:a16="http://schemas.microsoft.com/office/drawing/2014/main" id="{F3295B16-0A88-101B-0978-91119D365A20}"/>
              </a:ext>
            </a:extLst>
          </p:cNvPr>
          <p:cNvSpPr/>
          <p:nvPr/>
        </p:nvSpPr>
        <p:spPr>
          <a:xfrm>
            <a:off x="6303632" y="3633829"/>
            <a:ext cx="1188720" cy="457200"/>
          </a:xfrm>
          <a:prstGeom prst="rect">
            <a:avLst/>
          </a:prstGeom>
          <a:solidFill>
            <a:srgbClr val="8D3C1E"/>
          </a:solidFill>
          <a:ln w="264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Source Sans Pro"/>
                <a:ea typeface="+mn-ea"/>
                <a:cs typeface="+mn-cs"/>
              </a:rPr>
              <a:t>Features</a:t>
            </a:r>
          </a:p>
        </p:txBody>
      </p:sp>
      <p:sp>
        <p:nvSpPr>
          <p:cNvPr id="54" name="Rectangle 53">
            <a:extLst>
              <a:ext uri="{FF2B5EF4-FFF2-40B4-BE49-F238E27FC236}">
                <a16:creationId xmlns:a16="http://schemas.microsoft.com/office/drawing/2014/main" id="{6DA252C4-6611-B958-B540-0B5E317742FB}"/>
              </a:ext>
            </a:extLst>
          </p:cNvPr>
          <p:cNvSpPr/>
          <p:nvPr/>
        </p:nvSpPr>
        <p:spPr>
          <a:xfrm>
            <a:off x="7731239" y="3644386"/>
            <a:ext cx="1371600" cy="457200"/>
          </a:xfrm>
          <a:prstGeom prst="rect">
            <a:avLst/>
          </a:prstGeom>
          <a:solidFill>
            <a:srgbClr val="53284F"/>
          </a:solidFill>
          <a:ln w="264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Source Sans Pro"/>
                <a:ea typeface="+mn-ea"/>
                <a:cs typeface="+mn-cs"/>
              </a:rPr>
              <a:t>Prediction</a:t>
            </a:r>
          </a:p>
        </p:txBody>
      </p:sp>
      <p:cxnSp>
        <p:nvCxnSpPr>
          <p:cNvPr id="55" name="Straight Arrow Connector 54">
            <a:extLst>
              <a:ext uri="{FF2B5EF4-FFF2-40B4-BE49-F238E27FC236}">
                <a16:creationId xmlns:a16="http://schemas.microsoft.com/office/drawing/2014/main" id="{0F0AEB7C-1885-CDDE-7DA7-D1B6C462438C}"/>
              </a:ext>
            </a:extLst>
          </p:cNvPr>
          <p:cNvCxnSpPr>
            <a:cxnSpLocks/>
            <a:stCxn id="53" idx="3"/>
            <a:endCxn id="54" idx="1"/>
          </p:cNvCxnSpPr>
          <p:nvPr/>
        </p:nvCxnSpPr>
        <p:spPr>
          <a:xfrm>
            <a:off x="7492352" y="3862429"/>
            <a:ext cx="238887" cy="10557"/>
          </a:xfrm>
          <a:prstGeom prst="straightConnector1">
            <a:avLst/>
          </a:prstGeom>
          <a:noFill/>
          <a:ln w="38100" cap="flat" cmpd="sng" algn="ctr">
            <a:solidFill>
              <a:srgbClr val="000000"/>
            </a:solidFill>
            <a:prstDash val="solid"/>
            <a:tailEnd type="triangle"/>
          </a:ln>
          <a:effectLst/>
        </p:spPr>
      </p:cxnSp>
      <p:sp>
        <p:nvSpPr>
          <p:cNvPr id="56" name="Rectangle 55">
            <a:extLst>
              <a:ext uri="{FF2B5EF4-FFF2-40B4-BE49-F238E27FC236}">
                <a16:creationId xmlns:a16="http://schemas.microsoft.com/office/drawing/2014/main" id="{9D699441-2E59-8AD5-0260-60F102519631}"/>
              </a:ext>
            </a:extLst>
          </p:cNvPr>
          <p:cNvSpPr/>
          <p:nvPr/>
        </p:nvSpPr>
        <p:spPr>
          <a:xfrm>
            <a:off x="7132255" y="1830215"/>
            <a:ext cx="1188720" cy="457200"/>
          </a:xfrm>
          <a:prstGeom prst="rect">
            <a:avLst/>
          </a:prstGeom>
          <a:solidFill>
            <a:srgbClr val="D2C295"/>
          </a:solidFill>
          <a:ln w="264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Source Sans Pro"/>
                <a:ea typeface="+mn-ea"/>
                <a:cs typeface="+mn-cs"/>
              </a:rPr>
              <a:t>Decision</a:t>
            </a:r>
          </a:p>
        </p:txBody>
      </p:sp>
      <p:cxnSp>
        <p:nvCxnSpPr>
          <p:cNvPr id="57" name="Straight Arrow Connector 56">
            <a:extLst>
              <a:ext uri="{FF2B5EF4-FFF2-40B4-BE49-F238E27FC236}">
                <a16:creationId xmlns:a16="http://schemas.microsoft.com/office/drawing/2014/main" id="{C645C858-AB11-CFF8-400E-61A01D67D3AB}"/>
              </a:ext>
            </a:extLst>
          </p:cNvPr>
          <p:cNvCxnSpPr>
            <a:cxnSpLocks/>
            <a:stCxn id="49" idx="2"/>
            <a:endCxn id="56" idx="0"/>
          </p:cNvCxnSpPr>
          <p:nvPr/>
        </p:nvCxnSpPr>
        <p:spPr>
          <a:xfrm>
            <a:off x="7726615" y="1660504"/>
            <a:ext cx="0" cy="169711"/>
          </a:xfrm>
          <a:prstGeom prst="straightConnector1">
            <a:avLst/>
          </a:prstGeom>
          <a:noFill/>
          <a:ln w="38100" cap="flat" cmpd="sng" algn="ctr">
            <a:solidFill>
              <a:srgbClr val="000000"/>
            </a:solidFill>
            <a:prstDash val="solid"/>
            <a:tailEnd type="triangle"/>
          </a:ln>
          <a:effectLst/>
        </p:spPr>
      </p:cxnSp>
      <p:pic>
        <p:nvPicPr>
          <p:cNvPr id="58" name="Picture 57">
            <a:extLst>
              <a:ext uri="{FF2B5EF4-FFF2-40B4-BE49-F238E27FC236}">
                <a16:creationId xmlns:a16="http://schemas.microsoft.com/office/drawing/2014/main" id="{79965E04-6113-11F4-9406-C0F9CAA14657}"/>
              </a:ext>
            </a:extLst>
          </p:cNvPr>
          <p:cNvPicPr>
            <a:picLocks noChangeAspect="1"/>
          </p:cNvPicPr>
          <p:nvPr/>
        </p:nvPicPr>
        <p:blipFill>
          <a:blip r:embed="rId4"/>
          <a:stretch>
            <a:fillRect/>
          </a:stretch>
        </p:blipFill>
        <p:spPr>
          <a:xfrm>
            <a:off x="9617995" y="1165377"/>
            <a:ext cx="1422967" cy="921760"/>
          </a:xfrm>
          <a:prstGeom prst="rect">
            <a:avLst/>
          </a:prstGeom>
        </p:spPr>
      </p:pic>
      <p:pic>
        <p:nvPicPr>
          <p:cNvPr id="59" name="Picture 8" descr="Image result for parabola graph">
            <a:extLst>
              <a:ext uri="{FF2B5EF4-FFF2-40B4-BE49-F238E27FC236}">
                <a16:creationId xmlns:a16="http://schemas.microsoft.com/office/drawing/2014/main" id="{F28804BD-C90A-73FD-BFF2-87BD31E4FC2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32255" y="4594730"/>
            <a:ext cx="1422967" cy="1390826"/>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59">
            <a:extLst>
              <a:ext uri="{FF2B5EF4-FFF2-40B4-BE49-F238E27FC236}">
                <a16:creationId xmlns:a16="http://schemas.microsoft.com/office/drawing/2014/main" id="{E4E44804-D452-EF13-F0C1-D08B609E46B9}"/>
              </a:ext>
            </a:extLst>
          </p:cNvPr>
          <p:cNvPicPr>
            <a:picLocks noChangeAspect="1"/>
          </p:cNvPicPr>
          <p:nvPr/>
        </p:nvPicPr>
        <p:blipFill>
          <a:blip r:embed="rId4"/>
          <a:stretch>
            <a:fillRect/>
          </a:stretch>
        </p:blipFill>
        <p:spPr>
          <a:xfrm>
            <a:off x="8009484" y="4594730"/>
            <a:ext cx="1422967" cy="921760"/>
          </a:xfrm>
          <a:prstGeom prst="rect">
            <a:avLst/>
          </a:prstGeom>
        </p:spPr>
      </p:pic>
    </p:spTree>
    <p:extLst>
      <p:ext uri="{BB962C8B-B14F-4D97-AF65-F5344CB8AC3E}">
        <p14:creationId xmlns:p14="http://schemas.microsoft.com/office/powerpoint/2010/main" val="17189403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4"/>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9"/>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59"/>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9" grpId="0"/>
      <p:bldP spid="43" grpId="0" animBg="1"/>
      <p:bldP spid="44" grpId="0" animBg="1"/>
      <p:bldP spid="45" grpId="0" animBg="1"/>
      <p:bldP spid="48" grpId="0" animBg="1"/>
      <p:bldP spid="49" grpId="0" animBg="1"/>
      <p:bldP spid="51" grpId="0" animBg="1"/>
      <p:bldP spid="53" grpId="0" animBg="1"/>
      <p:bldP spid="54" grpId="0" animBg="1"/>
      <p:bldP spid="56"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6C6F56-BBF7-49F8-0134-F3E80E7DED61}"/>
              </a:ext>
            </a:extLst>
          </p:cNvPr>
          <p:cNvSpPr>
            <a:spLocks noGrp="1"/>
          </p:cNvSpPr>
          <p:nvPr>
            <p:ph type="title"/>
          </p:nvPr>
        </p:nvSpPr>
        <p:spPr/>
        <p:txBody>
          <a:bodyPr/>
          <a:lstStyle/>
          <a:p>
            <a:r>
              <a:rPr lang="en-US" dirty="0"/>
              <a:t>Impute undiagnosed overdoses</a:t>
            </a:r>
          </a:p>
        </p:txBody>
      </p:sp>
      <p:sp>
        <p:nvSpPr>
          <p:cNvPr id="8" name="Content Placeholder 7">
            <a:extLst>
              <a:ext uri="{FF2B5EF4-FFF2-40B4-BE49-F238E27FC236}">
                <a16:creationId xmlns:a16="http://schemas.microsoft.com/office/drawing/2014/main" id="{D0D02619-339B-F060-D626-B791F4179B9A}"/>
              </a:ext>
            </a:extLst>
          </p:cNvPr>
          <p:cNvSpPr>
            <a:spLocks noGrp="1"/>
          </p:cNvSpPr>
          <p:nvPr>
            <p:ph idx="1"/>
          </p:nvPr>
        </p:nvSpPr>
        <p:spPr>
          <a:xfrm>
            <a:off x="838200" y="1825625"/>
            <a:ext cx="4988442" cy="3363892"/>
          </a:xfrm>
        </p:spPr>
        <p:txBody>
          <a:bodyPr/>
          <a:lstStyle/>
          <a:p>
            <a:r>
              <a:rPr lang="en-US" dirty="0"/>
              <a:t>Used Bayesian model calibration with incremental mixture importance sampling</a:t>
            </a:r>
          </a:p>
          <a:p>
            <a:endParaRPr lang="en-US" dirty="0"/>
          </a:p>
          <a:p>
            <a:r>
              <a:rPr lang="en-US" dirty="0"/>
              <a:t>Generated 5,000 sets of parameters for fatal overdose risk</a:t>
            </a:r>
          </a:p>
        </p:txBody>
      </p:sp>
      <p:pic>
        <p:nvPicPr>
          <p:cNvPr id="4" name="Graphic 3">
            <a:extLst>
              <a:ext uri="{FF2B5EF4-FFF2-40B4-BE49-F238E27FC236}">
                <a16:creationId xmlns:a16="http://schemas.microsoft.com/office/drawing/2014/main" id="{5FA37E19-367B-FF74-43B7-0EC93CA460B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703826" y="1935126"/>
            <a:ext cx="4997303" cy="3747977"/>
          </a:xfrm>
          <a:prstGeom prst="rect">
            <a:avLst/>
          </a:prstGeom>
        </p:spPr>
      </p:pic>
      <p:sp>
        <p:nvSpPr>
          <p:cNvPr id="3" name="Slide Number Placeholder 2">
            <a:extLst>
              <a:ext uri="{FF2B5EF4-FFF2-40B4-BE49-F238E27FC236}">
                <a16:creationId xmlns:a16="http://schemas.microsoft.com/office/drawing/2014/main" id="{EF017715-4EB0-2B41-402E-70269859FFFA}"/>
              </a:ext>
            </a:extLst>
          </p:cNvPr>
          <p:cNvSpPr>
            <a:spLocks noGrp="1"/>
          </p:cNvSpPr>
          <p:nvPr>
            <p:ph type="sldNum" sz="quarter" idx="12"/>
          </p:nvPr>
        </p:nvSpPr>
        <p:spPr/>
        <p:txBody>
          <a:bodyPr/>
          <a:lstStyle/>
          <a:p>
            <a:fld id="{D63B8D7F-266E-41A3-B950-9989D28316EA}" type="slidenum">
              <a:rPr lang="en-CA" smtClean="0"/>
              <a:pPr/>
              <a:t>60</a:t>
            </a:fld>
            <a:endParaRPr lang="en-CA" dirty="0"/>
          </a:p>
        </p:txBody>
      </p:sp>
      <p:sp>
        <p:nvSpPr>
          <p:cNvPr id="5" name="Rectangle 4">
            <a:extLst>
              <a:ext uri="{FF2B5EF4-FFF2-40B4-BE49-F238E27FC236}">
                <a16:creationId xmlns:a16="http://schemas.microsoft.com/office/drawing/2014/main" id="{06AC16DA-5810-04A4-F69A-4AAD5B11D9A2}"/>
              </a:ext>
            </a:extLst>
          </p:cNvPr>
          <p:cNvSpPr/>
          <p:nvPr/>
        </p:nvSpPr>
        <p:spPr>
          <a:xfrm>
            <a:off x="7718961" y="2090057"/>
            <a:ext cx="831273" cy="213756"/>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006544DE-09E7-55C7-AE57-F16F32BDF9D3}"/>
              </a:ext>
            </a:extLst>
          </p:cNvPr>
          <p:cNvSpPr/>
          <p:nvPr/>
        </p:nvSpPr>
        <p:spPr>
          <a:xfrm>
            <a:off x="9427418" y="2090057"/>
            <a:ext cx="1616634" cy="213756"/>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6394EF66-8A51-6CFB-C413-3E0C5E73B195}"/>
              </a:ext>
            </a:extLst>
          </p:cNvPr>
          <p:cNvSpPr/>
          <p:nvPr/>
        </p:nvSpPr>
        <p:spPr>
          <a:xfrm rot="5400000">
            <a:off x="10765695" y="2972618"/>
            <a:ext cx="1362798" cy="238944"/>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77C4DB68-CC06-EC3B-9E41-7F030BACAF6E}"/>
              </a:ext>
            </a:extLst>
          </p:cNvPr>
          <p:cNvSpPr/>
          <p:nvPr/>
        </p:nvSpPr>
        <p:spPr>
          <a:xfrm rot="5400000">
            <a:off x="10735645" y="4488512"/>
            <a:ext cx="1449075" cy="265122"/>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F1A88EC3-D6DB-4C09-2CF4-6FE8CFCFF801}"/>
              </a:ext>
            </a:extLst>
          </p:cNvPr>
          <p:cNvSpPr txBox="1"/>
          <p:nvPr/>
        </p:nvSpPr>
        <p:spPr>
          <a:xfrm>
            <a:off x="7469109" y="2033993"/>
            <a:ext cx="1162606" cy="307777"/>
          </a:xfrm>
          <a:prstGeom prst="rect">
            <a:avLst/>
          </a:prstGeom>
          <a:noFill/>
        </p:spPr>
        <p:txBody>
          <a:bodyPr wrap="square" rtlCol="0">
            <a:spAutoFit/>
          </a:bodyPr>
          <a:lstStyle/>
          <a:p>
            <a:pPr algn="ctr"/>
            <a:r>
              <a:rPr lang="en-US" sz="1400" dirty="0"/>
              <a:t>P fatal OD</a:t>
            </a:r>
          </a:p>
        </p:txBody>
      </p:sp>
      <p:sp>
        <p:nvSpPr>
          <p:cNvPr id="11" name="TextBox 10">
            <a:extLst>
              <a:ext uri="{FF2B5EF4-FFF2-40B4-BE49-F238E27FC236}">
                <a16:creationId xmlns:a16="http://schemas.microsoft.com/office/drawing/2014/main" id="{1E37FC99-32BE-24D7-DFDE-5915063576EB}"/>
              </a:ext>
            </a:extLst>
          </p:cNvPr>
          <p:cNvSpPr txBox="1"/>
          <p:nvPr/>
        </p:nvSpPr>
        <p:spPr>
          <a:xfrm rot="5400000">
            <a:off x="10900207" y="2907853"/>
            <a:ext cx="1162606" cy="307777"/>
          </a:xfrm>
          <a:prstGeom prst="rect">
            <a:avLst/>
          </a:prstGeom>
          <a:noFill/>
        </p:spPr>
        <p:txBody>
          <a:bodyPr wrap="square" rtlCol="0">
            <a:spAutoFit/>
          </a:bodyPr>
          <a:lstStyle/>
          <a:p>
            <a:pPr algn="ctr"/>
            <a:r>
              <a:rPr lang="en-US" sz="1400" dirty="0"/>
              <a:t>P fatal OD</a:t>
            </a:r>
          </a:p>
        </p:txBody>
      </p:sp>
      <p:sp>
        <p:nvSpPr>
          <p:cNvPr id="12" name="TextBox 11">
            <a:extLst>
              <a:ext uri="{FF2B5EF4-FFF2-40B4-BE49-F238E27FC236}">
                <a16:creationId xmlns:a16="http://schemas.microsoft.com/office/drawing/2014/main" id="{EE6BB949-19E2-B62D-5B14-6A63863FE80A}"/>
              </a:ext>
            </a:extLst>
          </p:cNvPr>
          <p:cNvSpPr txBox="1"/>
          <p:nvPr/>
        </p:nvSpPr>
        <p:spPr>
          <a:xfrm rot="5400000">
            <a:off x="10422805" y="4467185"/>
            <a:ext cx="2074752" cy="307777"/>
          </a:xfrm>
          <a:prstGeom prst="rect">
            <a:avLst/>
          </a:prstGeom>
          <a:noFill/>
        </p:spPr>
        <p:txBody>
          <a:bodyPr wrap="square" rtlCol="0">
            <a:spAutoFit/>
          </a:bodyPr>
          <a:lstStyle/>
          <a:p>
            <a:pPr algn="ctr"/>
            <a:r>
              <a:rPr lang="en-US" sz="1400" dirty="0" err="1"/>
              <a:t>Fatal:nonfatal</a:t>
            </a:r>
            <a:r>
              <a:rPr lang="en-US" sz="1400" dirty="0"/>
              <a:t> OD</a:t>
            </a:r>
          </a:p>
        </p:txBody>
      </p:sp>
      <p:sp>
        <p:nvSpPr>
          <p:cNvPr id="13" name="TextBox 12">
            <a:extLst>
              <a:ext uri="{FF2B5EF4-FFF2-40B4-BE49-F238E27FC236}">
                <a16:creationId xmlns:a16="http://schemas.microsoft.com/office/drawing/2014/main" id="{D1829845-E807-EAB9-E469-C339D82EDD34}"/>
              </a:ext>
            </a:extLst>
          </p:cNvPr>
          <p:cNvSpPr txBox="1"/>
          <p:nvPr/>
        </p:nvSpPr>
        <p:spPr>
          <a:xfrm>
            <a:off x="9252869" y="2019020"/>
            <a:ext cx="2074752" cy="307777"/>
          </a:xfrm>
          <a:prstGeom prst="rect">
            <a:avLst/>
          </a:prstGeom>
          <a:noFill/>
        </p:spPr>
        <p:txBody>
          <a:bodyPr wrap="square" rtlCol="0">
            <a:spAutoFit/>
          </a:bodyPr>
          <a:lstStyle/>
          <a:p>
            <a:pPr algn="ctr"/>
            <a:r>
              <a:rPr lang="en-US" sz="1400" dirty="0" err="1"/>
              <a:t>Fatal:nonfatal</a:t>
            </a:r>
            <a:r>
              <a:rPr lang="en-US" sz="1400" dirty="0"/>
              <a:t> OD</a:t>
            </a:r>
          </a:p>
        </p:txBody>
      </p:sp>
    </p:spTree>
    <p:extLst>
      <p:ext uri="{BB962C8B-B14F-4D97-AF65-F5344CB8AC3E}">
        <p14:creationId xmlns:p14="http://schemas.microsoft.com/office/powerpoint/2010/main" val="63693465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6C6F56-BBF7-49F8-0134-F3E80E7DED61}"/>
              </a:ext>
            </a:extLst>
          </p:cNvPr>
          <p:cNvSpPr>
            <a:spLocks noGrp="1"/>
          </p:cNvSpPr>
          <p:nvPr>
            <p:ph type="title"/>
          </p:nvPr>
        </p:nvSpPr>
        <p:spPr/>
        <p:txBody>
          <a:bodyPr/>
          <a:lstStyle/>
          <a:p>
            <a:r>
              <a:rPr lang="en-US" dirty="0"/>
              <a:t>Policy simulation assumptions</a:t>
            </a:r>
          </a:p>
        </p:txBody>
      </p:sp>
      <p:sp>
        <p:nvSpPr>
          <p:cNvPr id="8" name="Content Placeholder 7">
            <a:extLst>
              <a:ext uri="{FF2B5EF4-FFF2-40B4-BE49-F238E27FC236}">
                <a16:creationId xmlns:a16="http://schemas.microsoft.com/office/drawing/2014/main" id="{D0D02619-339B-F060-D626-B791F4179B9A}"/>
              </a:ext>
            </a:extLst>
          </p:cNvPr>
          <p:cNvSpPr>
            <a:spLocks noGrp="1"/>
          </p:cNvSpPr>
          <p:nvPr>
            <p:ph idx="1"/>
          </p:nvPr>
        </p:nvSpPr>
        <p:spPr>
          <a:xfrm>
            <a:off x="838200" y="1690688"/>
            <a:ext cx="10515600" cy="4351338"/>
          </a:xfrm>
        </p:spPr>
        <p:txBody>
          <a:bodyPr/>
          <a:lstStyle/>
          <a:p>
            <a:r>
              <a:rPr lang="en-US" dirty="0"/>
              <a:t>Naloxone can avert fatal overdoses within 2 years</a:t>
            </a:r>
          </a:p>
          <a:p>
            <a:r>
              <a:rPr lang="en-US" dirty="0">
                <a:ea typeface="Calibri"/>
                <a:cs typeface="Calibri"/>
              </a:rPr>
              <a:t>Naloxone used when</a:t>
            </a:r>
          </a:p>
          <a:p>
            <a:pPr lvl="1"/>
            <a:r>
              <a:rPr lang="en-US" dirty="0">
                <a:cs typeface="Calibri"/>
              </a:rPr>
              <a:t>Overdose witnessed 		40% to 80% probability</a:t>
            </a:r>
          </a:p>
          <a:p>
            <a:pPr lvl="1"/>
            <a:r>
              <a:rPr lang="en-US" dirty="0">
                <a:cs typeface="Calibri"/>
              </a:rPr>
              <a:t>Naloxone available 		30% to 50% probability</a:t>
            </a:r>
          </a:p>
          <a:p>
            <a:pPr lvl="1"/>
            <a:r>
              <a:rPr lang="en-US" dirty="0">
                <a:cs typeface="Calibri"/>
              </a:rPr>
              <a:t>Bystander uses it 		62% to 92% probability</a:t>
            </a:r>
          </a:p>
          <a:p>
            <a:r>
              <a:rPr lang="en-US" dirty="0">
                <a:cs typeface="Calibri"/>
              </a:rPr>
              <a:t>If used</a:t>
            </a:r>
          </a:p>
          <a:p>
            <a:pPr lvl="1"/>
            <a:r>
              <a:rPr lang="en-US" dirty="0">
                <a:cs typeface="Calibri"/>
              </a:rPr>
              <a:t>Prevents fatal overdose	80% to 99.9% probability</a:t>
            </a:r>
          </a:p>
          <a:p>
            <a:pPr lvl="1"/>
            <a:r>
              <a:rPr lang="en-US" dirty="0">
                <a:cs typeface="Calibri"/>
              </a:rPr>
              <a:t>Patient doesn’t seeks care	0% to 50% probability</a:t>
            </a:r>
            <a:endParaRPr lang="en-US" dirty="0">
              <a:ea typeface="Calibri"/>
              <a:cs typeface="Calibri"/>
            </a:endParaRPr>
          </a:p>
        </p:txBody>
      </p:sp>
      <p:sp>
        <p:nvSpPr>
          <p:cNvPr id="3" name="Slide Number Placeholder 2">
            <a:extLst>
              <a:ext uri="{FF2B5EF4-FFF2-40B4-BE49-F238E27FC236}">
                <a16:creationId xmlns:a16="http://schemas.microsoft.com/office/drawing/2014/main" id="{701D2AF8-B143-7FC0-A7BE-1F65C333C710}"/>
              </a:ext>
            </a:extLst>
          </p:cNvPr>
          <p:cNvSpPr>
            <a:spLocks noGrp="1"/>
          </p:cNvSpPr>
          <p:nvPr>
            <p:ph type="sldNum" sz="quarter" idx="12"/>
          </p:nvPr>
        </p:nvSpPr>
        <p:spPr/>
        <p:txBody>
          <a:bodyPr/>
          <a:lstStyle/>
          <a:p>
            <a:fld id="{D63B8D7F-266E-41A3-B950-9989D28316EA}" type="slidenum">
              <a:rPr lang="en-CA" smtClean="0"/>
              <a:pPr/>
              <a:t>61</a:t>
            </a:fld>
            <a:endParaRPr lang="en-CA" dirty="0"/>
          </a:p>
        </p:txBody>
      </p:sp>
    </p:spTree>
    <p:extLst>
      <p:ext uri="{BB962C8B-B14F-4D97-AF65-F5344CB8AC3E}">
        <p14:creationId xmlns:p14="http://schemas.microsoft.com/office/powerpoint/2010/main" val="289355313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6C6F56-BBF7-49F8-0134-F3E80E7DED61}"/>
              </a:ext>
            </a:extLst>
          </p:cNvPr>
          <p:cNvSpPr>
            <a:spLocks noGrp="1"/>
          </p:cNvSpPr>
          <p:nvPr>
            <p:ph type="title"/>
          </p:nvPr>
        </p:nvSpPr>
        <p:spPr/>
        <p:txBody>
          <a:bodyPr/>
          <a:lstStyle/>
          <a:p>
            <a:r>
              <a:rPr lang="en-US" dirty="0"/>
              <a:t>Health economic outcomes</a:t>
            </a:r>
          </a:p>
        </p:txBody>
      </p:sp>
      <p:sp>
        <p:nvSpPr>
          <p:cNvPr id="8" name="Content Placeholder 7">
            <a:extLst>
              <a:ext uri="{FF2B5EF4-FFF2-40B4-BE49-F238E27FC236}">
                <a16:creationId xmlns:a16="http://schemas.microsoft.com/office/drawing/2014/main" id="{D0D02619-339B-F060-D626-B791F4179B9A}"/>
              </a:ext>
            </a:extLst>
          </p:cNvPr>
          <p:cNvSpPr>
            <a:spLocks noGrp="1"/>
          </p:cNvSpPr>
          <p:nvPr>
            <p:ph idx="1"/>
          </p:nvPr>
        </p:nvSpPr>
        <p:spPr>
          <a:xfrm>
            <a:off x="838200" y="1690688"/>
            <a:ext cx="10515600" cy="4351338"/>
          </a:xfrm>
        </p:spPr>
        <p:txBody>
          <a:bodyPr/>
          <a:lstStyle/>
          <a:p>
            <a:r>
              <a:rPr lang="en-US" dirty="0">
                <a:ea typeface="Calibri"/>
                <a:cs typeface="Calibri"/>
              </a:rPr>
              <a:t>Societal perspective (considers impacts on productivity)</a:t>
            </a:r>
          </a:p>
          <a:p>
            <a:r>
              <a:rPr lang="en-US" dirty="0">
                <a:ea typeface="Calibri"/>
                <a:cs typeface="Calibri"/>
              </a:rPr>
              <a:t>Non-fatal overdose</a:t>
            </a:r>
          </a:p>
          <a:p>
            <a:pPr lvl="1"/>
            <a:r>
              <a:rPr lang="en-US" dirty="0">
                <a:ea typeface="Calibri"/>
                <a:cs typeface="Calibri"/>
              </a:rPr>
              <a:t>Healthcare costs</a:t>
            </a:r>
          </a:p>
          <a:p>
            <a:pPr lvl="1"/>
            <a:r>
              <a:rPr lang="en-US" dirty="0">
                <a:ea typeface="Calibri"/>
                <a:cs typeface="Calibri"/>
              </a:rPr>
              <a:t>Loss of 1 to 5 quality-adjusted life days</a:t>
            </a:r>
          </a:p>
          <a:p>
            <a:pPr lvl="1"/>
            <a:r>
              <a:rPr lang="en-US" dirty="0">
                <a:ea typeface="Calibri"/>
                <a:cs typeface="Calibri"/>
              </a:rPr>
              <a:t>Loss of 0.2 to 20 days productivity</a:t>
            </a:r>
          </a:p>
          <a:p>
            <a:r>
              <a:rPr lang="en-US" dirty="0">
                <a:ea typeface="Calibri"/>
                <a:cs typeface="Calibri"/>
              </a:rPr>
              <a:t>Fatal overdose</a:t>
            </a:r>
          </a:p>
          <a:p>
            <a:pPr lvl="1"/>
            <a:r>
              <a:rPr lang="en-US" dirty="0">
                <a:ea typeface="Calibri"/>
                <a:cs typeface="Calibri"/>
              </a:rPr>
              <a:t>Loss of remaining expected QALYs (age-based)</a:t>
            </a:r>
          </a:p>
          <a:p>
            <a:pPr lvl="1"/>
            <a:r>
              <a:rPr lang="en-US" dirty="0">
                <a:ea typeface="Calibri"/>
                <a:cs typeface="Calibri"/>
              </a:rPr>
              <a:t>Loss of remaining lifetime net productivity</a:t>
            </a:r>
          </a:p>
        </p:txBody>
      </p:sp>
      <p:sp>
        <p:nvSpPr>
          <p:cNvPr id="3" name="Slide Number Placeholder 2">
            <a:extLst>
              <a:ext uri="{FF2B5EF4-FFF2-40B4-BE49-F238E27FC236}">
                <a16:creationId xmlns:a16="http://schemas.microsoft.com/office/drawing/2014/main" id="{D96809A6-2777-A5DE-C7A1-D319E48ED439}"/>
              </a:ext>
            </a:extLst>
          </p:cNvPr>
          <p:cNvSpPr>
            <a:spLocks noGrp="1"/>
          </p:cNvSpPr>
          <p:nvPr>
            <p:ph type="sldNum" sz="quarter" idx="12"/>
          </p:nvPr>
        </p:nvSpPr>
        <p:spPr/>
        <p:txBody>
          <a:bodyPr/>
          <a:lstStyle/>
          <a:p>
            <a:fld id="{D63B8D7F-266E-41A3-B950-9989D28316EA}" type="slidenum">
              <a:rPr lang="en-CA" smtClean="0"/>
              <a:pPr/>
              <a:t>62</a:t>
            </a:fld>
            <a:endParaRPr lang="en-CA" dirty="0"/>
          </a:p>
        </p:txBody>
      </p:sp>
    </p:spTree>
    <p:extLst>
      <p:ext uri="{BB962C8B-B14F-4D97-AF65-F5344CB8AC3E}">
        <p14:creationId xmlns:p14="http://schemas.microsoft.com/office/powerpoint/2010/main" val="387047031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6C6F56-BBF7-49F8-0134-F3E80E7DED61}"/>
              </a:ext>
            </a:extLst>
          </p:cNvPr>
          <p:cNvSpPr>
            <a:spLocks noGrp="1"/>
          </p:cNvSpPr>
          <p:nvPr>
            <p:ph type="title"/>
          </p:nvPr>
        </p:nvSpPr>
        <p:spPr>
          <a:xfrm>
            <a:off x="838200" y="365126"/>
            <a:ext cx="10515600" cy="719396"/>
          </a:xfrm>
        </p:spPr>
        <p:txBody>
          <a:bodyPr/>
          <a:lstStyle/>
          <a:p>
            <a:r>
              <a:rPr lang="en-US" dirty="0"/>
              <a:t>Cost-effectiveness by risk indicator</a:t>
            </a:r>
          </a:p>
        </p:txBody>
      </p:sp>
      <p:pic>
        <p:nvPicPr>
          <p:cNvPr id="5" name="Picture 4">
            <a:extLst>
              <a:ext uri="{FF2B5EF4-FFF2-40B4-BE49-F238E27FC236}">
                <a16:creationId xmlns:a16="http://schemas.microsoft.com/office/drawing/2014/main" id="{EF513A27-E020-14ED-9B9F-20C6A4D8CE89}"/>
              </a:ext>
            </a:extLst>
          </p:cNvPr>
          <p:cNvPicPr>
            <a:picLocks noChangeAspect="1"/>
          </p:cNvPicPr>
          <p:nvPr/>
        </p:nvPicPr>
        <p:blipFill>
          <a:blip r:embed="rId2"/>
          <a:stretch>
            <a:fillRect/>
          </a:stretch>
        </p:blipFill>
        <p:spPr>
          <a:xfrm>
            <a:off x="2414623" y="1224111"/>
            <a:ext cx="8005284" cy="5531182"/>
          </a:xfrm>
          <a:prstGeom prst="rect">
            <a:avLst/>
          </a:prstGeom>
        </p:spPr>
      </p:pic>
      <p:sp>
        <p:nvSpPr>
          <p:cNvPr id="3" name="Slide Number Placeholder 2">
            <a:extLst>
              <a:ext uri="{FF2B5EF4-FFF2-40B4-BE49-F238E27FC236}">
                <a16:creationId xmlns:a16="http://schemas.microsoft.com/office/drawing/2014/main" id="{9C1A2E9B-6506-EA2C-3217-161BFB19DC49}"/>
              </a:ext>
            </a:extLst>
          </p:cNvPr>
          <p:cNvSpPr>
            <a:spLocks noGrp="1"/>
          </p:cNvSpPr>
          <p:nvPr>
            <p:ph type="sldNum" sz="quarter" idx="12"/>
          </p:nvPr>
        </p:nvSpPr>
        <p:spPr/>
        <p:txBody>
          <a:bodyPr/>
          <a:lstStyle/>
          <a:p>
            <a:fld id="{D63B8D7F-266E-41A3-B950-9989D28316EA}" type="slidenum">
              <a:rPr lang="en-CA" smtClean="0"/>
              <a:pPr/>
              <a:t>63</a:t>
            </a:fld>
            <a:endParaRPr lang="en-CA" dirty="0"/>
          </a:p>
        </p:txBody>
      </p:sp>
      <p:sp>
        <p:nvSpPr>
          <p:cNvPr id="4" name="TextBox 3">
            <a:extLst>
              <a:ext uri="{FF2B5EF4-FFF2-40B4-BE49-F238E27FC236}">
                <a16:creationId xmlns:a16="http://schemas.microsoft.com/office/drawing/2014/main" id="{4F06F0C1-B810-7A83-1A58-883EFF497FC9}"/>
              </a:ext>
            </a:extLst>
          </p:cNvPr>
          <p:cNvSpPr txBox="1"/>
          <p:nvPr/>
        </p:nvSpPr>
        <p:spPr>
          <a:xfrm>
            <a:off x="358929" y="2854896"/>
            <a:ext cx="1921133" cy="954107"/>
          </a:xfrm>
          <a:prstGeom prst="rect">
            <a:avLst/>
          </a:prstGeom>
          <a:noFill/>
        </p:spPr>
        <p:txBody>
          <a:bodyPr wrap="square" rtlCol="0">
            <a:spAutoFit/>
          </a:bodyPr>
          <a:lstStyle/>
          <a:p>
            <a:r>
              <a:rPr lang="en-US" sz="2800" dirty="0">
                <a:solidFill>
                  <a:srgbClr val="ED1C31"/>
                </a:solidFill>
              </a:rPr>
              <a:t>Preliminary results</a:t>
            </a:r>
          </a:p>
        </p:txBody>
      </p:sp>
    </p:spTree>
    <p:extLst>
      <p:ext uri="{BB962C8B-B14F-4D97-AF65-F5344CB8AC3E}">
        <p14:creationId xmlns:p14="http://schemas.microsoft.com/office/powerpoint/2010/main" val="391329572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6C6F56-BBF7-49F8-0134-F3E80E7DED61}"/>
              </a:ext>
            </a:extLst>
          </p:cNvPr>
          <p:cNvSpPr>
            <a:spLocks noGrp="1"/>
          </p:cNvSpPr>
          <p:nvPr>
            <p:ph type="title"/>
          </p:nvPr>
        </p:nvSpPr>
        <p:spPr/>
        <p:txBody>
          <a:bodyPr/>
          <a:lstStyle/>
          <a:p>
            <a:r>
              <a:rPr lang="en-US" dirty="0"/>
              <a:t>Take-aways</a:t>
            </a:r>
          </a:p>
        </p:txBody>
      </p:sp>
      <p:sp>
        <p:nvSpPr>
          <p:cNvPr id="8" name="Content Placeholder 7">
            <a:extLst>
              <a:ext uri="{FF2B5EF4-FFF2-40B4-BE49-F238E27FC236}">
                <a16:creationId xmlns:a16="http://schemas.microsoft.com/office/drawing/2014/main" id="{D0D02619-339B-F060-D626-B791F4179B9A}"/>
              </a:ext>
            </a:extLst>
          </p:cNvPr>
          <p:cNvSpPr>
            <a:spLocks noGrp="1"/>
          </p:cNvSpPr>
          <p:nvPr>
            <p:ph idx="1"/>
          </p:nvPr>
        </p:nvSpPr>
        <p:spPr/>
        <p:txBody>
          <a:bodyPr>
            <a:normAutofit/>
          </a:bodyPr>
          <a:lstStyle/>
          <a:p>
            <a:r>
              <a:rPr lang="en-US" dirty="0"/>
              <a:t>Combining methods from epidemiology, machine learning, and decision modeling can help target overdose prevention</a:t>
            </a:r>
          </a:p>
          <a:p>
            <a:endParaRPr lang="en-US" sz="1800" dirty="0"/>
          </a:p>
          <a:p>
            <a:r>
              <a:rPr lang="en-US" dirty="0"/>
              <a:t>Naloxone is likely cost-effective for patients with risk indicators</a:t>
            </a:r>
          </a:p>
          <a:p>
            <a:pPr lvl="1"/>
            <a:r>
              <a:rPr lang="en-US" dirty="0"/>
              <a:t>Particularly indicators of substance use disorder</a:t>
            </a:r>
          </a:p>
          <a:p>
            <a:pPr marL="457200" lvl="1" indent="0">
              <a:buNone/>
            </a:pPr>
            <a:endParaRPr lang="en-US" sz="2000" dirty="0"/>
          </a:p>
          <a:p>
            <a:r>
              <a:rPr lang="en-US" dirty="0"/>
              <a:t>Uncertainty could be reduced with</a:t>
            </a:r>
          </a:p>
          <a:p>
            <a:pPr lvl="1"/>
            <a:r>
              <a:rPr lang="en-US" dirty="0"/>
              <a:t>Better data on naloxone utilization for patients </a:t>
            </a:r>
            <a:r>
              <a:rPr lang="en-US"/>
              <a:t>prescribed opioids</a:t>
            </a:r>
            <a:endParaRPr lang="en-US" dirty="0"/>
          </a:p>
          <a:p>
            <a:pPr lvl="1"/>
            <a:r>
              <a:rPr lang="en-US" dirty="0"/>
              <a:t>Linked data on fatal overdoses</a:t>
            </a:r>
          </a:p>
        </p:txBody>
      </p:sp>
      <p:sp>
        <p:nvSpPr>
          <p:cNvPr id="3" name="Slide Number Placeholder 2">
            <a:extLst>
              <a:ext uri="{FF2B5EF4-FFF2-40B4-BE49-F238E27FC236}">
                <a16:creationId xmlns:a16="http://schemas.microsoft.com/office/drawing/2014/main" id="{8902F929-8E05-606C-6611-38E9E1DD6104}"/>
              </a:ext>
            </a:extLst>
          </p:cNvPr>
          <p:cNvSpPr>
            <a:spLocks noGrp="1"/>
          </p:cNvSpPr>
          <p:nvPr>
            <p:ph type="sldNum" sz="quarter" idx="12"/>
          </p:nvPr>
        </p:nvSpPr>
        <p:spPr/>
        <p:txBody>
          <a:bodyPr/>
          <a:lstStyle/>
          <a:p>
            <a:fld id="{D63B8D7F-266E-41A3-B950-9989D28316EA}" type="slidenum">
              <a:rPr lang="en-CA" smtClean="0"/>
              <a:pPr/>
              <a:t>64</a:t>
            </a:fld>
            <a:endParaRPr lang="en-CA" dirty="0"/>
          </a:p>
        </p:txBody>
      </p:sp>
    </p:spTree>
    <p:extLst>
      <p:ext uri="{BB962C8B-B14F-4D97-AF65-F5344CB8AC3E}">
        <p14:creationId xmlns:p14="http://schemas.microsoft.com/office/powerpoint/2010/main" val="16920219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E8B96B-C557-53D8-3BAB-B24CDFA0879B}"/>
              </a:ext>
            </a:extLst>
          </p:cNvPr>
          <p:cNvSpPr/>
          <p:nvPr/>
        </p:nvSpPr>
        <p:spPr>
          <a:xfrm>
            <a:off x="622681" y="3813776"/>
            <a:ext cx="10794123" cy="520800"/>
          </a:xfrm>
          <a:prstGeom prst="rect">
            <a:avLst/>
          </a:prstGeom>
          <a:solidFill>
            <a:srgbClr val="ED1C31">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6C6F56-BBF7-49F8-0134-F3E80E7DED61}"/>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07C8DE70-0703-9C81-EFAF-A831D0EEEEA4}"/>
              </a:ext>
            </a:extLst>
          </p:cNvPr>
          <p:cNvSpPr>
            <a:spLocks noGrp="1"/>
          </p:cNvSpPr>
          <p:nvPr>
            <p:ph idx="1"/>
          </p:nvPr>
        </p:nvSpPr>
        <p:spPr>
          <a:xfrm>
            <a:off x="793418" y="1798330"/>
            <a:ext cx="10452651" cy="4351338"/>
          </a:xfrm>
        </p:spPr>
        <p:txBody>
          <a:bodyPr/>
          <a:lstStyle/>
          <a:p>
            <a:r>
              <a:rPr lang="en-US" dirty="0"/>
              <a:t>Tailoring policies to manage iron deficiency in blood donors</a:t>
            </a:r>
          </a:p>
          <a:p>
            <a:endParaRPr lang="en-US" dirty="0"/>
          </a:p>
          <a:p>
            <a:r>
              <a:rPr lang="en-US" dirty="0"/>
              <a:t>Targeting overdose prevention for prescription opioid patients</a:t>
            </a:r>
          </a:p>
          <a:p>
            <a:endParaRPr lang="en-US" dirty="0"/>
          </a:p>
          <a:p>
            <a:r>
              <a:rPr lang="en-US" dirty="0"/>
              <a:t>Other research plans</a:t>
            </a:r>
          </a:p>
        </p:txBody>
      </p:sp>
      <p:sp>
        <p:nvSpPr>
          <p:cNvPr id="4" name="Slide Number Placeholder 3">
            <a:extLst>
              <a:ext uri="{FF2B5EF4-FFF2-40B4-BE49-F238E27FC236}">
                <a16:creationId xmlns:a16="http://schemas.microsoft.com/office/drawing/2014/main" id="{44917813-381C-9F7C-13C0-5C96F2F031F8}"/>
              </a:ext>
            </a:extLst>
          </p:cNvPr>
          <p:cNvSpPr>
            <a:spLocks noGrp="1"/>
          </p:cNvSpPr>
          <p:nvPr>
            <p:ph type="sldNum" sz="quarter" idx="12"/>
          </p:nvPr>
        </p:nvSpPr>
        <p:spPr/>
        <p:txBody>
          <a:bodyPr/>
          <a:lstStyle/>
          <a:p>
            <a:fld id="{D63B8D7F-266E-41A3-B950-9989D28316EA}" type="slidenum">
              <a:rPr lang="en-CA" smtClean="0"/>
              <a:pPr/>
              <a:t>65</a:t>
            </a:fld>
            <a:endParaRPr lang="en-CA" dirty="0"/>
          </a:p>
        </p:txBody>
      </p:sp>
    </p:spTree>
    <p:extLst>
      <p:ext uri="{BB962C8B-B14F-4D97-AF65-F5344CB8AC3E}">
        <p14:creationId xmlns:p14="http://schemas.microsoft.com/office/powerpoint/2010/main" val="215419311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44D51A-DD2F-CCB1-6CF8-031A51BC8508}"/>
              </a:ext>
            </a:extLst>
          </p:cNvPr>
          <p:cNvSpPr>
            <a:spLocks noGrp="1"/>
          </p:cNvSpPr>
          <p:nvPr>
            <p:ph type="title"/>
          </p:nvPr>
        </p:nvSpPr>
        <p:spPr>
          <a:xfrm>
            <a:off x="838200" y="217645"/>
            <a:ext cx="10515600" cy="1325563"/>
          </a:xfrm>
        </p:spPr>
        <p:txBody>
          <a:bodyPr>
            <a:normAutofit fontScale="90000"/>
          </a:bodyPr>
          <a:lstStyle/>
          <a:p>
            <a:r>
              <a:rPr lang="en-US" dirty="0"/>
              <a:t>Surveillance, forecasting, &amp; decision model: transfusion-transmitted West Nile virus</a:t>
            </a:r>
          </a:p>
        </p:txBody>
      </p:sp>
      <p:sp>
        <p:nvSpPr>
          <p:cNvPr id="3" name="Content Placeholder 2">
            <a:extLst>
              <a:ext uri="{FF2B5EF4-FFF2-40B4-BE49-F238E27FC236}">
                <a16:creationId xmlns:a16="http://schemas.microsoft.com/office/drawing/2014/main" id="{17ABF214-C979-F7D0-4A6D-9DCC890F76DE}"/>
              </a:ext>
            </a:extLst>
          </p:cNvPr>
          <p:cNvSpPr>
            <a:spLocks noGrp="1"/>
          </p:cNvSpPr>
          <p:nvPr>
            <p:ph idx="1"/>
          </p:nvPr>
        </p:nvSpPr>
        <p:spPr>
          <a:xfrm>
            <a:off x="484094" y="1641357"/>
            <a:ext cx="10869706" cy="1012196"/>
          </a:xfrm>
        </p:spPr>
        <p:txBody>
          <a:bodyPr/>
          <a:lstStyle/>
          <a:p>
            <a:pPr marL="0" indent="0">
              <a:buNone/>
            </a:pPr>
            <a:r>
              <a:rPr lang="en-US" b="1" dirty="0"/>
              <a:t>Aim:</a:t>
            </a:r>
            <a:r>
              <a:rPr lang="en-US" dirty="0"/>
              <a:t> Integrate multimodal surveillance forecasting &amp; decision model to inform when blood collectors screen for West Nile Virus</a:t>
            </a:r>
          </a:p>
        </p:txBody>
      </p:sp>
      <p:pic>
        <p:nvPicPr>
          <p:cNvPr id="4" name="Picture 3">
            <a:extLst>
              <a:ext uri="{FF2B5EF4-FFF2-40B4-BE49-F238E27FC236}">
                <a16:creationId xmlns:a16="http://schemas.microsoft.com/office/drawing/2014/main" id="{508AF40E-6665-4460-97E4-6DE4C49D8D3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69497" y="2653553"/>
            <a:ext cx="7661353" cy="3664073"/>
          </a:xfrm>
          <a:prstGeom prst="rect">
            <a:avLst/>
          </a:prstGeom>
          <a:solidFill>
            <a:schemeClr val="bg1"/>
          </a:solidFill>
        </p:spPr>
      </p:pic>
      <p:sp>
        <p:nvSpPr>
          <p:cNvPr id="5" name="Slide Number Placeholder 4">
            <a:extLst>
              <a:ext uri="{FF2B5EF4-FFF2-40B4-BE49-F238E27FC236}">
                <a16:creationId xmlns:a16="http://schemas.microsoft.com/office/drawing/2014/main" id="{0A0EC71C-6682-6378-F2B1-68F439096933}"/>
              </a:ext>
            </a:extLst>
          </p:cNvPr>
          <p:cNvSpPr>
            <a:spLocks noGrp="1"/>
          </p:cNvSpPr>
          <p:nvPr>
            <p:ph type="sldNum" sz="quarter" idx="12"/>
          </p:nvPr>
        </p:nvSpPr>
        <p:spPr/>
        <p:txBody>
          <a:bodyPr/>
          <a:lstStyle/>
          <a:p>
            <a:fld id="{D63B8D7F-266E-41A3-B950-9989D28316EA}" type="slidenum">
              <a:rPr lang="en-CA" smtClean="0"/>
              <a:pPr/>
              <a:t>66</a:t>
            </a:fld>
            <a:endParaRPr lang="en-CA" dirty="0"/>
          </a:p>
        </p:txBody>
      </p:sp>
    </p:spTree>
    <p:extLst>
      <p:ext uri="{BB962C8B-B14F-4D97-AF65-F5344CB8AC3E}">
        <p14:creationId xmlns:p14="http://schemas.microsoft.com/office/powerpoint/2010/main" val="238152951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44D51A-DD2F-CCB1-6CF8-031A51BC8508}"/>
              </a:ext>
            </a:extLst>
          </p:cNvPr>
          <p:cNvSpPr>
            <a:spLocks noGrp="1"/>
          </p:cNvSpPr>
          <p:nvPr>
            <p:ph type="title"/>
          </p:nvPr>
        </p:nvSpPr>
        <p:spPr>
          <a:xfrm>
            <a:off x="838200" y="217645"/>
            <a:ext cx="10515600" cy="1325563"/>
          </a:xfrm>
        </p:spPr>
        <p:txBody>
          <a:bodyPr>
            <a:normAutofit/>
          </a:bodyPr>
          <a:lstStyle/>
          <a:p>
            <a:r>
              <a:rPr lang="en-US" dirty="0"/>
              <a:t>Evaluating policies to address colonoscopy access in Québec</a:t>
            </a:r>
          </a:p>
        </p:txBody>
      </p:sp>
      <p:sp>
        <p:nvSpPr>
          <p:cNvPr id="3" name="Content Placeholder 2">
            <a:extLst>
              <a:ext uri="{FF2B5EF4-FFF2-40B4-BE49-F238E27FC236}">
                <a16:creationId xmlns:a16="http://schemas.microsoft.com/office/drawing/2014/main" id="{17ABF214-C979-F7D0-4A6D-9DCC890F76DE}"/>
              </a:ext>
            </a:extLst>
          </p:cNvPr>
          <p:cNvSpPr>
            <a:spLocks noGrp="1"/>
          </p:cNvSpPr>
          <p:nvPr>
            <p:ph idx="1"/>
          </p:nvPr>
        </p:nvSpPr>
        <p:spPr>
          <a:xfrm>
            <a:off x="484094" y="1641356"/>
            <a:ext cx="10869706" cy="4115631"/>
          </a:xfrm>
        </p:spPr>
        <p:txBody>
          <a:bodyPr>
            <a:normAutofit/>
          </a:bodyPr>
          <a:lstStyle/>
          <a:p>
            <a:r>
              <a:rPr lang="en-US" sz="2400" dirty="0"/>
              <a:t>Colonoscopies used for different patient categories</a:t>
            </a:r>
          </a:p>
          <a:p>
            <a:pPr lvl="1"/>
            <a:r>
              <a:rPr lang="en-US" b="1" dirty="0"/>
              <a:t>Screening (~45%)</a:t>
            </a:r>
            <a:r>
              <a:rPr lang="en-US" dirty="0"/>
              <a:t>: in Québec, usually after positive fecal test</a:t>
            </a:r>
          </a:p>
          <a:p>
            <a:pPr lvl="1"/>
            <a:r>
              <a:rPr lang="en-US" b="1" dirty="0"/>
              <a:t>Surveillance (~25%):</a:t>
            </a:r>
            <a:r>
              <a:rPr lang="en-US" dirty="0"/>
              <a:t> regular screens for recurrence of cancer or pre-cancer</a:t>
            </a:r>
          </a:p>
          <a:p>
            <a:pPr lvl="1"/>
            <a:r>
              <a:rPr lang="en-US" b="1" dirty="0"/>
              <a:t>Symptom assessment (~30%):</a:t>
            </a:r>
            <a:r>
              <a:rPr lang="en-US" dirty="0"/>
              <a:t> to identify/rule out gastrointestinal diseases as cause</a:t>
            </a:r>
          </a:p>
          <a:p>
            <a:r>
              <a:rPr lang="en-US" sz="2400" dirty="0"/>
              <a:t>Wait lists have exploded during COVID-19 and continue to exceed medical recommendations</a:t>
            </a:r>
          </a:p>
          <a:p>
            <a:r>
              <a:rPr lang="en-US" sz="2400" b="1" dirty="0"/>
              <a:t>Aim:</a:t>
            </a:r>
            <a:r>
              <a:rPr lang="en-US" sz="2400" dirty="0"/>
              <a:t> use data-driven policy simulation to inform strategies to prioritize colonoscopy access and address wait times</a:t>
            </a:r>
            <a:endParaRPr lang="en-US" sz="2400" b="1" dirty="0"/>
          </a:p>
        </p:txBody>
      </p:sp>
      <p:sp>
        <p:nvSpPr>
          <p:cNvPr id="5" name="Slide Number Placeholder 4">
            <a:extLst>
              <a:ext uri="{FF2B5EF4-FFF2-40B4-BE49-F238E27FC236}">
                <a16:creationId xmlns:a16="http://schemas.microsoft.com/office/drawing/2014/main" id="{0A0EC71C-6682-6378-F2B1-68F439096933}"/>
              </a:ext>
            </a:extLst>
          </p:cNvPr>
          <p:cNvSpPr>
            <a:spLocks noGrp="1"/>
          </p:cNvSpPr>
          <p:nvPr>
            <p:ph type="sldNum" sz="quarter" idx="12"/>
          </p:nvPr>
        </p:nvSpPr>
        <p:spPr/>
        <p:txBody>
          <a:bodyPr/>
          <a:lstStyle/>
          <a:p>
            <a:fld id="{D63B8D7F-266E-41A3-B950-9989D28316EA}" type="slidenum">
              <a:rPr lang="en-CA" smtClean="0"/>
              <a:pPr/>
              <a:t>67</a:t>
            </a:fld>
            <a:endParaRPr lang="en-CA" dirty="0"/>
          </a:p>
        </p:txBody>
      </p:sp>
    </p:spTree>
    <p:extLst>
      <p:ext uri="{BB962C8B-B14F-4D97-AF65-F5344CB8AC3E}">
        <p14:creationId xmlns:p14="http://schemas.microsoft.com/office/powerpoint/2010/main" val="302560711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44D51A-DD2F-CCB1-6CF8-031A51BC8508}"/>
              </a:ext>
            </a:extLst>
          </p:cNvPr>
          <p:cNvSpPr>
            <a:spLocks noGrp="1"/>
          </p:cNvSpPr>
          <p:nvPr>
            <p:ph type="title"/>
          </p:nvPr>
        </p:nvSpPr>
        <p:spPr>
          <a:xfrm>
            <a:off x="838200" y="217645"/>
            <a:ext cx="10515600" cy="1325563"/>
          </a:xfrm>
        </p:spPr>
        <p:txBody>
          <a:bodyPr>
            <a:normAutofit/>
          </a:bodyPr>
          <a:lstStyle/>
          <a:p>
            <a:r>
              <a:rPr lang="en-US" dirty="0"/>
              <a:t>Evaluating policies to address colonoscopy access in Québec</a:t>
            </a:r>
          </a:p>
        </p:txBody>
      </p:sp>
      <p:sp>
        <p:nvSpPr>
          <p:cNvPr id="5" name="Slide Number Placeholder 4">
            <a:extLst>
              <a:ext uri="{FF2B5EF4-FFF2-40B4-BE49-F238E27FC236}">
                <a16:creationId xmlns:a16="http://schemas.microsoft.com/office/drawing/2014/main" id="{0A0EC71C-6682-6378-F2B1-68F439096933}"/>
              </a:ext>
            </a:extLst>
          </p:cNvPr>
          <p:cNvSpPr>
            <a:spLocks noGrp="1"/>
          </p:cNvSpPr>
          <p:nvPr>
            <p:ph type="sldNum" sz="quarter" idx="12"/>
          </p:nvPr>
        </p:nvSpPr>
        <p:spPr/>
        <p:txBody>
          <a:bodyPr/>
          <a:lstStyle/>
          <a:p>
            <a:fld id="{D63B8D7F-266E-41A3-B950-9989D28316EA}" type="slidenum">
              <a:rPr lang="en-CA" smtClean="0"/>
              <a:pPr/>
              <a:t>68</a:t>
            </a:fld>
            <a:endParaRPr lang="en-CA" dirty="0"/>
          </a:p>
        </p:txBody>
      </p:sp>
      <p:sp>
        <p:nvSpPr>
          <p:cNvPr id="6" name="Content Placeholder 5">
            <a:extLst>
              <a:ext uri="{FF2B5EF4-FFF2-40B4-BE49-F238E27FC236}">
                <a16:creationId xmlns:a16="http://schemas.microsoft.com/office/drawing/2014/main" id="{3D9E7744-49DD-E050-0FDC-8B4DDC0EA645}"/>
              </a:ext>
            </a:extLst>
          </p:cNvPr>
          <p:cNvSpPr>
            <a:spLocks noGrp="1"/>
          </p:cNvSpPr>
          <p:nvPr>
            <p:ph idx="1"/>
          </p:nvPr>
        </p:nvSpPr>
        <p:spPr>
          <a:xfrm>
            <a:off x="494522" y="1825625"/>
            <a:ext cx="3825551" cy="4351338"/>
          </a:xfrm>
        </p:spPr>
        <p:txBody>
          <a:bodyPr>
            <a:normAutofit/>
          </a:bodyPr>
          <a:lstStyle/>
          <a:p>
            <a:r>
              <a:rPr lang="en-US" sz="2400" dirty="0"/>
              <a:t>Analyze colonoscopy referral + procedure data</a:t>
            </a:r>
          </a:p>
          <a:p>
            <a:r>
              <a:rPr lang="en-US" sz="2400" dirty="0"/>
              <a:t>Calibrate discrete event model with heterogeneous patients</a:t>
            </a:r>
          </a:p>
          <a:p>
            <a:r>
              <a:rPr lang="en-US" sz="2400" dirty="0"/>
              <a:t>Simulate patient prioritization strategies</a:t>
            </a:r>
          </a:p>
          <a:p>
            <a:r>
              <a:rPr lang="en-US" sz="2400" dirty="0"/>
              <a:t>Integrate OncoSim colorectal cancer model to estimate long-term health-economic impact </a:t>
            </a:r>
          </a:p>
        </p:txBody>
      </p:sp>
      <p:pic>
        <p:nvPicPr>
          <p:cNvPr id="7" name="Picture 6" descr="Diagram&#10;&#10;Description automatically generated with medium confidence">
            <a:extLst>
              <a:ext uri="{FF2B5EF4-FFF2-40B4-BE49-F238E27FC236}">
                <a16:creationId xmlns:a16="http://schemas.microsoft.com/office/drawing/2014/main" id="{94328E54-C8B7-2CF9-E9E1-CC7043CD5F6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311092" y="2142865"/>
            <a:ext cx="7753312" cy="2746375"/>
          </a:xfrm>
          <a:prstGeom prst="rect">
            <a:avLst/>
          </a:prstGeom>
          <a:noFill/>
          <a:ln>
            <a:noFill/>
          </a:ln>
        </p:spPr>
      </p:pic>
    </p:spTree>
    <p:extLst>
      <p:ext uri="{BB962C8B-B14F-4D97-AF65-F5344CB8AC3E}">
        <p14:creationId xmlns:p14="http://schemas.microsoft.com/office/powerpoint/2010/main" val="176813699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EE8AC29-C5F8-5CF0-DF4F-A722BB014810}"/>
              </a:ext>
            </a:extLst>
          </p:cNvPr>
          <p:cNvSpPr/>
          <p:nvPr/>
        </p:nvSpPr>
        <p:spPr>
          <a:xfrm>
            <a:off x="755001" y="2750958"/>
            <a:ext cx="7274767" cy="2062066"/>
          </a:xfrm>
          <a:prstGeom prst="rect">
            <a:avLst/>
          </a:prstGeom>
          <a:noFill/>
          <a:ln w="38100">
            <a:solidFill>
              <a:srgbClr val="ED1C3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rgbClr val="ED1C31"/>
                </a:solidFill>
              </a:rPr>
              <a:t>Covariates for colonoscopy finding prediction model</a:t>
            </a:r>
          </a:p>
        </p:txBody>
      </p:sp>
      <p:sp>
        <p:nvSpPr>
          <p:cNvPr id="2" name="Title 1">
            <a:extLst>
              <a:ext uri="{FF2B5EF4-FFF2-40B4-BE49-F238E27FC236}">
                <a16:creationId xmlns:a16="http://schemas.microsoft.com/office/drawing/2014/main" id="{8CC24634-74E1-4388-985E-851360E03715}"/>
              </a:ext>
            </a:extLst>
          </p:cNvPr>
          <p:cNvSpPr>
            <a:spLocks noGrp="1"/>
          </p:cNvSpPr>
          <p:nvPr>
            <p:ph type="title"/>
          </p:nvPr>
        </p:nvSpPr>
        <p:spPr/>
        <p:txBody>
          <a:bodyPr/>
          <a:lstStyle/>
          <a:p>
            <a:r>
              <a:rPr lang="en-US" dirty="0"/>
              <a:t>Planned data-driven simulation approach</a:t>
            </a:r>
          </a:p>
        </p:txBody>
      </p:sp>
      <p:sp>
        <p:nvSpPr>
          <p:cNvPr id="4" name="Slide Number Placeholder 3">
            <a:extLst>
              <a:ext uri="{FF2B5EF4-FFF2-40B4-BE49-F238E27FC236}">
                <a16:creationId xmlns:a16="http://schemas.microsoft.com/office/drawing/2014/main" id="{33D8BF40-1050-3DE1-5CCE-184555FD4EA0}"/>
              </a:ext>
            </a:extLst>
          </p:cNvPr>
          <p:cNvSpPr>
            <a:spLocks noGrp="1"/>
          </p:cNvSpPr>
          <p:nvPr>
            <p:ph type="sldNum" sz="quarter" idx="12"/>
          </p:nvPr>
        </p:nvSpPr>
        <p:spPr/>
        <p:txBody>
          <a:bodyPr/>
          <a:lstStyle/>
          <a:p>
            <a:fld id="{D63B8D7F-266E-41A3-B950-9989D28316EA}" type="slidenum">
              <a:rPr lang="en-CA" smtClean="0"/>
              <a:pPr/>
              <a:t>69</a:t>
            </a:fld>
            <a:endParaRPr lang="en-CA" dirty="0"/>
          </a:p>
        </p:txBody>
      </p:sp>
      <p:sp>
        <p:nvSpPr>
          <p:cNvPr id="7" name="Rectangle 6">
            <a:extLst>
              <a:ext uri="{FF2B5EF4-FFF2-40B4-BE49-F238E27FC236}">
                <a16:creationId xmlns:a16="http://schemas.microsoft.com/office/drawing/2014/main" id="{3B6F3DA1-5729-AF6C-B394-44CBF299FCBC}"/>
              </a:ext>
            </a:extLst>
          </p:cNvPr>
          <p:cNvSpPr/>
          <p:nvPr/>
        </p:nvSpPr>
        <p:spPr>
          <a:xfrm>
            <a:off x="1162438" y="3342836"/>
            <a:ext cx="3237722" cy="1166327"/>
          </a:xfrm>
          <a:prstGeom prst="rect">
            <a:avLst/>
          </a:prstGeom>
          <a:solidFill>
            <a:srgbClr val="ED1C3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Covariates from colonoscopy referral</a:t>
            </a:r>
          </a:p>
        </p:txBody>
      </p:sp>
      <p:sp>
        <p:nvSpPr>
          <p:cNvPr id="8" name="Rectangle 7">
            <a:extLst>
              <a:ext uri="{FF2B5EF4-FFF2-40B4-BE49-F238E27FC236}">
                <a16:creationId xmlns:a16="http://schemas.microsoft.com/office/drawing/2014/main" id="{E7AD33E6-1F56-A751-0FCD-90FDD246875C}"/>
              </a:ext>
            </a:extLst>
          </p:cNvPr>
          <p:cNvSpPr/>
          <p:nvPr/>
        </p:nvSpPr>
        <p:spPr>
          <a:xfrm>
            <a:off x="6350258" y="3342836"/>
            <a:ext cx="1421363" cy="1176305"/>
          </a:xfrm>
          <a:prstGeom prst="rect">
            <a:avLst/>
          </a:prstGeom>
          <a:solidFill>
            <a:srgbClr val="ED1C3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Simulated time to procedure</a:t>
            </a:r>
          </a:p>
        </p:txBody>
      </p:sp>
      <p:sp>
        <p:nvSpPr>
          <p:cNvPr id="9" name="Right Arrow 8">
            <a:extLst>
              <a:ext uri="{FF2B5EF4-FFF2-40B4-BE49-F238E27FC236}">
                <a16:creationId xmlns:a16="http://schemas.microsoft.com/office/drawing/2014/main" id="{C235FB3D-846D-51C2-4300-94A9B0AE89C6}"/>
              </a:ext>
            </a:extLst>
          </p:cNvPr>
          <p:cNvSpPr/>
          <p:nvPr/>
        </p:nvSpPr>
        <p:spPr>
          <a:xfrm>
            <a:off x="4465474" y="3618736"/>
            <a:ext cx="1884784" cy="783772"/>
          </a:xfrm>
          <a:prstGeom prst="rightArrow">
            <a:avLst>
              <a:gd name="adj1" fmla="val 78571"/>
              <a:gd name="adj2" fmla="val 50000"/>
            </a:avLst>
          </a:prstGeom>
          <a:solidFill>
            <a:srgbClr val="ED1C3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Time to return model</a:t>
            </a:r>
          </a:p>
        </p:txBody>
      </p:sp>
      <p:sp>
        <p:nvSpPr>
          <p:cNvPr id="11" name="Right Arrow 10">
            <a:extLst>
              <a:ext uri="{FF2B5EF4-FFF2-40B4-BE49-F238E27FC236}">
                <a16:creationId xmlns:a16="http://schemas.microsoft.com/office/drawing/2014/main" id="{264D5B2F-4E9B-0148-9C44-EF22368F7C14}"/>
              </a:ext>
            </a:extLst>
          </p:cNvPr>
          <p:cNvSpPr/>
          <p:nvPr/>
        </p:nvSpPr>
        <p:spPr>
          <a:xfrm>
            <a:off x="8110633" y="3086860"/>
            <a:ext cx="1884784" cy="1548881"/>
          </a:xfrm>
          <a:prstGeom prst="rightArrow">
            <a:avLst>
              <a:gd name="adj1" fmla="val 78571"/>
              <a:gd name="adj2" fmla="val 50000"/>
            </a:avLst>
          </a:prstGeom>
          <a:solidFill>
            <a:srgbClr val="ED1C3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Model predicting outcome at procedure</a:t>
            </a:r>
          </a:p>
        </p:txBody>
      </p:sp>
      <p:sp>
        <p:nvSpPr>
          <p:cNvPr id="12" name="Rectangle 11">
            <a:extLst>
              <a:ext uri="{FF2B5EF4-FFF2-40B4-BE49-F238E27FC236}">
                <a16:creationId xmlns:a16="http://schemas.microsoft.com/office/drawing/2014/main" id="{D412E87C-6CC0-4D55-BB71-BA70043762DA}"/>
              </a:ext>
            </a:extLst>
          </p:cNvPr>
          <p:cNvSpPr/>
          <p:nvPr/>
        </p:nvSpPr>
        <p:spPr>
          <a:xfrm>
            <a:off x="10076282" y="3226203"/>
            <a:ext cx="1421363" cy="1176305"/>
          </a:xfrm>
          <a:prstGeom prst="rect">
            <a:avLst/>
          </a:prstGeom>
          <a:solidFill>
            <a:srgbClr val="ED1C3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Simulated colonoscopy findings</a:t>
            </a:r>
          </a:p>
        </p:txBody>
      </p:sp>
      <p:sp>
        <p:nvSpPr>
          <p:cNvPr id="13" name="Rectangle 12">
            <a:extLst>
              <a:ext uri="{FF2B5EF4-FFF2-40B4-BE49-F238E27FC236}">
                <a16:creationId xmlns:a16="http://schemas.microsoft.com/office/drawing/2014/main" id="{32CF69E8-DDAA-514B-25CD-70BD669201AE}"/>
              </a:ext>
            </a:extLst>
          </p:cNvPr>
          <p:cNvSpPr/>
          <p:nvPr/>
        </p:nvSpPr>
        <p:spPr>
          <a:xfrm>
            <a:off x="527957" y="2128320"/>
            <a:ext cx="11136085" cy="2863558"/>
          </a:xfrm>
          <a:prstGeom prst="rect">
            <a:avLst/>
          </a:prstGeom>
          <a:noFill/>
          <a:ln w="38100">
            <a:solidFill>
              <a:srgbClr val="ED1C3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rgbClr val="ED1C31"/>
                </a:solidFill>
              </a:rPr>
              <a:t>Discrete event simulation model</a:t>
            </a:r>
          </a:p>
        </p:txBody>
      </p:sp>
    </p:spTree>
    <p:extLst>
      <p:ext uri="{BB962C8B-B14F-4D97-AF65-F5344CB8AC3E}">
        <p14:creationId xmlns:p14="http://schemas.microsoft.com/office/powerpoint/2010/main" val="27767361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6656A6B3-E357-CB27-0562-E5E3D237A72D}"/>
              </a:ext>
            </a:extLst>
          </p:cNvPr>
          <p:cNvSpPr>
            <a:spLocks noGrp="1"/>
          </p:cNvSpPr>
          <p:nvPr>
            <p:ph type="title"/>
          </p:nvPr>
        </p:nvSpPr>
        <p:spPr/>
        <p:txBody>
          <a:bodyPr/>
          <a:lstStyle/>
          <a:p>
            <a:r>
              <a:rPr lang="en-US" dirty="0">
                <a:solidFill>
                  <a:srgbClr val="FF0000"/>
                </a:solidFill>
              </a:rPr>
              <a:t>Keys to successful implementation</a:t>
            </a:r>
          </a:p>
        </p:txBody>
      </p:sp>
      <p:sp>
        <p:nvSpPr>
          <p:cNvPr id="23" name="Rectangle 22">
            <a:extLst>
              <a:ext uri="{FF2B5EF4-FFF2-40B4-BE49-F238E27FC236}">
                <a16:creationId xmlns:a16="http://schemas.microsoft.com/office/drawing/2014/main" id="{CDC94805-7A38-C703-D20D-867B0A445F35}"/>
              </a:ext>
            </a:extLst>
          </p:cNvPr>
          <p:cNvSpPr/>
          <p:nvPr/>
        </p:nvSpPr>
        <p:spPr>
          <a:xfrm>
            <a:off x="1256050" y="1356246"/>
            <a:ext cx="4572000" cy="731520"/>
          </a:xfrm>
          <a:prstGeom prst="rect">
            <a:avLst/>
          </a:prstGeom>
          <a:solidFill>
            <a:srgbClr val="8C1515">
              <a:lumMod val="40000"/>
              <a:lumOff val="60000"/>
            </a:srgbClr>
          </a:solidFill>
          <a:ln w="9525" cap="flat" cmpd="sng" algn="ctr">
            <a:solidFill>
              <a:srgbClr val="FFFFFF"/>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ource Sans Pro"/>
              <a:ea typeface="+mn-ea"/>
              <a:cs typeface="+mn-cs"/>
            </a:endParaRPr>
          </a:p>
        </p:txBody>
      </p:sp>
      <p:sp>
        <p:nvSpPr>
          <p:cNvPr id="24" name="Content Placeholder 2">
            <a:extLst>
              <a:ext uri="{FF2B5EF4-FFF2-40B4-BE49-F238E27FC236}">
                <a16:creationId xmlns:a16="http://schemas.microsoft.com/office/drawing/2014/main" id="{46564EBB-A82D-12E9-5B83-67045716DCE5}"/>
              </a:ext>
            </a:extLst>
          </p:cNvPr>
          <p:cNvSpPr txBox="1">
            <a:spLocks/>
          </p:cNvSpPr>
          <p:nvPr/>
        </p:nvSpPr>
        <p:spPr>
          <a:xfrm>
            <a:off x="1274238" y="1211580"/>
            <a:ext cx="10267951" cy="5012056"/>
          </a:xfrm>
          <a:prstGeom prst="rect">
            <a:avLst/>
          </a:prstGeom>
        </p:spPr>
        <p:txBody>
          <a:bodyPr vert="horz" lIns="0" tIns="45720" rIns="0" bIns="45720" rtlCol="0">
            <a:normAutofit/>
          </a:bodyPr>
          <a:lstStyle>
            <a:lvl1pPr marL="342900" indent="-342900" algn="l" defTabSz="457200" rtl="0" eaLnBrk="1" fontAlgn="base" hangingPunct="1">
              <a:spcBef>
                <a:spcPct val="20000"/>
              </a:spcBef>
              <a:spcAft>
                <a:spcPct val="0"/>
              </a:spcAft>
              <a:buClr>
                <a:schemeClr val="bg2"/>
              </a:buClr>
              <a:buFont typeface="Wingdings" charset="0"/>
              <a:defRPr kern="1200" spc="20">
                <a:solidFill>
                  <a:schemeClr val="tx1"/>
                </a:solidFill>
                <a:latin typeface="Arial"/>
                <a:ea typeface="ＭＳ Ｐゴシック" charset="0"/>
                <a:cs typeface="ＭＳ Ｐゴシック" charset="0"/>
              </a:defRPr>
            </a:lvl1pPr>
            <a:lvl2pPr marL="288925" indent="-288925" algn="l" defTabSz="457200" rtl="0" eaLnBrk="1" fontAlgn="base" hangingPunct="1">
              <a:spcBef>
                <a:spcPct val="20000"/>
              </a:spcBef>
              <a:spcAft>
                <a:spcPct val="0"/>
              </a:spcAft>
              <a:buClr>
                <a:schemeClr val="bg2"/>
              </a:buClr>
              <a:buFont typeface="Wingdings" charset="0"/>
              <a:buChar char="§"/>
              <a:defRPr kern="1200">
                <a:solidFill>
                  <a:srgbClr val="595959"/>
                </a:solidFill>
                <a:latin typeface="Arial"/>
                <a:ea typeface="ＭＳ Ｐゴシック" charset="0"/>
                <a:cs typeface="+mn-cs"/>
              </a:defRPr>
            </a:lvl2pPr>
            <a:lvl3pPr marL="569913" indent="-225425" algn="l" defTabSz="457200" rtl="0" eaLnBrk="1" fontAlgn="base" hangingPunct="1">
              <a:spcBef>
                <a:spcPct val="20000"/>
              </a:spcBef>
              <a:spcAft>
                <a:spcPct val="0"/>
              </a:spcAft>
              <a:buClr>
                <a:schemeClr val="bg2"/>
              </a:buClr>
              <a:buSzPct val="102000"/>
              <a:buFont typeface="Source Sans Pro" charset="0"/>
              <a:buChar char="›"/>
              <a:defRPr kern="1200">
                <a:solidFill>
                  <a:srgbClr val="595959"/>
                </a:solidFill>
                <a:latin typeface="Arial"/>
                <a:ea typeface="ＭＳ Ｐゴシック" charset="0"/>
                <a:cs typeface="+mn-cs"/>
              </a:defRPr>
            </a:lvl3pPr>
            <a:lvl4pPr marL="914400" indent="-227013" algn="l" defTabSz="457200" rtl="0" eaLnBrk="1" fontAlgn="base" hangingPunct="1">
              <a:spcBef>
                <a:spcPct val="20000"/>
              </a:spcBef>
              <a:spcAft>
                <a:spcPct val="0"/>
              </a:spcAft>
              <a:buClr>
                <a:schemeClr val="bg2"/>
              </a:buClr>
              <a:buFont typeface="Arial" charset="0"/>
              <a:buChar char="•"/>
              <a:defRPr kern="1200">
                <a:solidFill>
                  <a:srgbClr val="595959"/>
                </a:solidFill>
                <a:latin typeface="Arial"/>
                <a:ea typeface="ＭＳ Ｐゴシック" charset="0"/>
                <a:cs typeface="+mn-cs"/>
              </a:defRPr>
            </a:lvl4pPr>
            <a:lvl5pPr marL="1258888" indent="-227013" algn="l" defTabSz="457200" rtl="0" eaLnBrk="1" fontAlgn="base" hangingPunct="1">
              <a:spcBef>
                <a:spcPct val="20000"/>
              </a:spcBef>
              <a:spcAft>
                <a:spcPct val="0"/>
              </a:spcAft>
              <a:buClr>
                <a:schemeClr val="bg2"/>
              </a:buClr>
              <a:buFont typeface="Source Sans Pro" charset="0"/>
              <a:buChar char="–"/>
              <a:defRPr kern="1200">
                <a:solidFill>
                  <a:srgbClr val="595959"/>
                </a:solidFill>
                <a:latin typeface="Arial"/>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marR="0" lvl="0" indent="-342900" algn="l" defTabSz="457200" rtl="0" eaLnBrk="1" fontAlgn="base" latinLnBrk="0" hangingPunct="1">
              <a:lnSpc>
                <a:spcPct val="100000"/>
              </a:lnSpc>
              <a:spcBef>
                <a:spcPct val="20000"/>
              </a:spcBef>
              <a:spcAft>
                <a:spcPct val="0"/>
              </a:spcAft>
              <a:buClr>
                <a:srgbClr val="8C1515"/>
              </a:buClr>
              <a:buSzTx/>
              <a:buFont typeface="Arial" panose="020B0604020202020204" pitchFamily="34" charset="0"/>
              <a:buChar char="•"/>
              <a:tabLst/>
              <a:defRPr/>
            </a:pPr>
            <a:endParaRPr kumimoji="0" lang="en-US" sz="1800" b="1" i="0" u="none" strike="noStrike" kern="1200" cap="none" spc="20" normalizeH="0" baseline="0" noProof="0" dirty="0">
              <a:ln>
                <a:noFill/>
              </a:ln>
              <a:solidFill>
                <a:sysClr val="windowText" lastClr="000000"/>
              </a:solidFill>
              <a:effectLst/>
              <a:uLnTx/>
              <a:uFillTx/>
              <a:latin typeface="Arial"/>
              <a:ea typeface="ＭＳ Ｐゴシック" charset="0"/>
            </a:endParaRPr>
          </a:p>
          <a:p>
            <a:pPr marL="344488" marR="0" lvl="2" indent="0" algn="l" defTabSz="457200" rtl="0" eaLnBrk="1" fontAlgn="base" latinLnBrk="0" hangingPunct="1">
              <a:lnSpc>
                <a:spcPct val="100000"/>
              </a:lnSpc>
              <a:spcBef>
                <a:spcPct val="20000"/>
              </a:spcBef>
              <a:spcAft>
                <a:spcPct val="0"/>
              </a:spcAft>
              <a:buClr>
                <a:srgbClr val="8C1515"/>
              </a:buClr>
              <a:buSzPct val="102000"/>
              <a:buFont typeface="Source Sans Pro" charset="0"/>
              <a:buNone/>
              <a:tabLst/>
              <a:defRPr/>
            </a:pPr>
            <a:r>
              <a:rPr kumimoji="0" lang="en-US" sz="1800" b="0" i="0" u="none" strike="noStrike" kern="1200" cap="none" spc="0" normalizeH="0" baseline="0" noProof="0" dirty="0">
                <a:ln>
                  <a:noFill/>
                </a:ln>
                <a:solidFill>
                  <a:sysClr val="windowText" lastClr="000000"/>
                </a:solidFill>
                <a:effectLst/>
                <a:uLnTx/>
                <a:uFillTx/>
                <a:latin typeface="Arial"/>
                <a:ea typeface="ＭＳ Ｐゴシック" charset="0"/>
                <a:cs typeface="+mn-cs"/>
              </a:rPr>
              <a:t>			Assess potential value</a:t>
            </a:r>
          </a:p>
          <a:p>
            <a:pPr marL="344488" marR="0" lvl="2" indent="0" algn="l" defTabSz="457200" rtl="0" eaLnBrk="1" fontAlgn="base" latinLnBrk="0" hangingPunct="1">
              <a:lnSpc>
                <a:spcPct val="100000"/>
              </a:lnSpc>
              <a:spcBef>
                <a:spcPct val="20000"/>
              </a:spcBef>
              <a:spcAft>
                <a:spcPct val="0"/>
              </a:spcAft>
              <a:buClr>
                <a:srgbClr val="8C1515"/>
              </a:buClr>
              <a:buSzPct val="102000"/>
              <a:buFont typeface="Source Sans Pro" charset="0"/>
              <a:buNone/>
              <a:tabLst/>
              <a:defRPr/>
            </a:pPr>
            <a:endParaRPr kumimoji="0" lang="en-US" sz="2800" b="0" i="0" u="none" strike="noStrike" kern="1200" cap="none" spc="0" normalizeH="0" baseline="0" noProof="0" dirty="0">
              <a:ln>
                <a:noFill/>
              </a:ln>
              <a:solidFill>
                <a:sysClr val="windowText" lastClr="000000"/>
              </a:solidFill>
              <a:effectLst/>
              <a:uLnTx/>
              <a:uFillTx/>
              <a:latin typeface="Arial"/>
              <a:ea typeface="ＭＳ Ｐゴシック" charset="0"/>
              <a:cs typeface="+mn-cs"/>
            </a:endParaRPr>
          </a:p>
          <a:p>
            <a:pPr marL="344488" marR="0" lvl="2" indent="0" algn="l" defTabSz="457200" rtl="0" eaLnBrk="1" fontAlgn="base" latinLnBrk="0" hangingPunct="1">
              <a:lnSpc>
                <a:spcPct val="100000"/>
              </a:lnSpc>
              <a:spcBef>
                <a:spcPct val="20000"/>
              </a:spcBef>
              <a:spcAft>
                <a:spcPct val="0"/>
              </a:spcAft>
              <a:buClr>
                <a:srgbClr val="8C1515"/>
              </a:buClr>
              <a:buSzPct val="102000"/>
              <a:buFont typeface="Source Sans Pro" charset="0"/>
              <a:buNone/>
              <a:tabLst/>
              <a:defRPr/>
            </a:pPr>
            <a:r>
              <a:rPr kumimoji="0" lang="en-US" sz="1800" b="0" i="0" u="none" strike="noStrike" kern="1200" cap="none" spc="0" normalizeH="0" baseline="0" noProof="0" dirty="0">
                <a:ln>
                  <a:noFill/>
                </a:ln>
                <a:solidFill>
                  <a:sysClr val="windowText" lastClr="000000"/>
                </a:solidFill>
                <a:effectLst/>
                <a:uLnTx/>
                <a:uFillTx/>
                <a:latin typeface="Arial"/>
                <a:ea typeface="ＭＳ Ｐゴシック" charset="0"/>
                <a:cs typeface="+mn-cs"/>
              </a:rPr>
              <a:t>			 Design for the workflow</a:t>
            </a:r>
          </a:p>
          <a:p>
            <a:pPr marL="344488" marR="0" lvl="2" indent="0" algn="l" defTabSz="457200" rtl="0" eaLnBrk="1" fontAlgn="base" latinLnBrk="0" hangingPunct="1">
              <a:lnSpc>
                <a:spcPct val="100000"/>
              </a:lnSpc>
              <a:spcBef>
                <a:spcPct val="20000"/>
              </a:spcBef>
              <a:spcAft>
                <a:spcPct val="0"/>
              </a:spcAft>
              <a:buClr>
                <a:srgbClr val="8C1515"/>
              </a:buClr>
              <a:buSzPct val="102000"/>
              <a:buFont typeface="Source Sans Pro" charset="0"/>
              <a:buNone/>
              <a:tabLst/>
              <a:defRPr/>
            </a:pPr>
            <a:endParaRPr kumimoji="0" lang="en-US" sz="2800" b="0" i="0" u="none" strike="noStrike" kern="1200" cap="none" spc="0" normalizeH="0" baseline="0" noProof="0" dirty="0">
              <a:ln>
                <a:noFill/>
              </a:ln>
              <a:solidFill>
                <a:sysClr val="windowText" lastClr="000000"/>
              </a:solidFill>
              <a:effectLst/>
              <a:uLnTx/>
              <a:uFillTx/>
              <a:latin typeface="Arial"/>
              <a:ea typeface="ＭＳ Ｐゴシック" charset="0"/>
              <a:cs typeface="+mn-cs"/>
            </a:endParaRPr>
          </a:p>
          <a:p>
            <a:pPr marL="344488" marR="0" lvl="2" indent="0" algn="l" defTabSz="457200" rtl="0" eaLnBrk="1" fontAlgn="base" latinLnBrk="0" hangingPunct="1">
              <a:lnSpc>
                <a:spcPct val="100000"/>
              </a:lnSpc>
              <a:spcBef>
                <a:spcPct val="20000"/>
              </a:spcBef>
              <a:spcAft>
                <a:spcPct val="0"/>
              </a:spcAft>
              <a:buClr>
                <a:srgbClr val="8C1515"/>
              </a:buClr>
              <a:buSzPct val="102000"/>
              <a:buFont typeface="Source Sans Pro" charset="0"/>
              <a:buNone/>
              <a:tabLst/>
              <a:defRPr/>
            </a:pPr>
            <a:r>
              <a:rPr kumimoji="0" lang="en-US" sz="1800" b="0" i="0" u="none" strike="noStrike" kern="1200" cap="none" spc="0" normalizeH="0" baseline="0" noProof="0" dirty="0">
                <a:ln>
                  <a:noFill/>
                </a:ln>
                <a:solidFill>
                  <a:sysClr val="windowText" lastClr="000000"/>
                </a:solidFill>
                <a:effectLst/>
                <a:uLnTx/>
                <a:uFillTx/>
                <a:latin typeface="Arial"/>
                <a:ea typeface="ＭＳ Ｐゴシック" charset="0"/>
                <a:cs typeface="+mn-cs"/>
              </a:rPr>
              <a:t>			Maximize utility, not accuracy</a:t>
            </a:r>
          </a:p>
          <a:p>
            <a:pPr marL="342900" marR="0" lvl="0" indent="-342900" algn="l" defTabSz="457200" rtl="0" eaLnBrk="1" fontAlgn="base" latinLnBrk="0" hangingPunct="1">
              <a:lnSpc>
                <a:spcPct val="100000"/>
              </a:lnSpc>
              <a:spcBef>
                <a:spcPct val="20000"/>
              </a:spcBef>
              <a:spcAft>
                <a:spcPct val="0"/>
              </a:spcAft>
              <a:buClr>
                <a:srgbClr val="8C1515"/>
              </a:buClr>
              <a:buSzTx/>
              <a:buFont typeface="Arial" panose="020B0604020202020204" pitchFamily="34" charset="0"/>
              <a:buChar char="•"/>
              <a:tabLst/>
              <a:defRPr/>
            </a:pPr>
            <a:endParaRPr kumimoji="0" lang="en-US" sz="1800" b="0" i="0" u="none" strike="noStrike" kern="1200" cap="none" spc="20" normalizeH="0" baseline="0" noProof="0" dirty="0">
              <a:ln>
                <a:noFill/>
              </a:ln>
              <a:solidFill>
                <a:sysClr val="windowText" lastClr="000000"/>
              </a:solidFill>
              <a:effectLst/>
              <a:uLnTx/>
              <a:uFillTx/>
              <a:latin typeface="Arial"/>
              <a:ea typeface="ＭＳ Ｐゴシック" charset="0"/>
            </a:endParaRPr>
          </a:p>
          <a:p>
            <a:pPr marL="342900" marR="0" lvl="0" indent="-342900" algn="l" defTabSz="457200" rtl="0" eaLnBrk="1" fontAlgn="base" latinLnBrk="0" hangingPunct="1">
              <a:lnSpc>
                <a:spcPct val="100000"/>
              </a:lnSpc>
              <a:spcBef>
                <a:spcPct val="20000"/>
              </a:spcBef>
              <a:spcAft>
                <a:spcPct val="0"/>
              </a:spcAft>
              <a:buClr>
                <a:srgbClr val="8C1515"/>
              </a:buClr>
              <a:buSzTx/>
              <a:buFont typeface="Arial" panose="020B0604020202020204" pitchFamily="34" charset="0"/>
              <a:buChar char="•"/>
              <a:tabLst/>
              <a:defRPr/>
            </a:pPr>
            <a:endParaRPr kumimoji="0" lang="en-US" sz="1800" b="0" i="0" u="none" strike="noStrike" kern="1200" cap="none" spc="20" normalizeH="0" baseline="0" noProof="0" dirty="0">
              <a:ln>
                <a:noFill/>
              </a:ln>
              <a:solidFill>
                <a:sysClr val="windowText" lastClr="000000"/>
              </a:solidFill>
              <a:effectLst/>
              <a:uLnTx/>
              <a:uFillTx/>
              <a:latin typeface="Arial"/>
              <a:ea typeface="ＭＳ Ｐゴシック" charset="0"/>
            </a:endParaRPr>
          </a:p>
          <a:p>
            <a:pPr marL="0" marR="0" lvl="0" indent="0" algn="l" defTabSz="457200" rtl="0" eaLnBrk="1" fontAlgn="base" latinLnBrk="0" hangingPunct="1">
              <a:lnSpc>
                <a:spcPct val="100000"/>
              </a:lnSpc>
              <a:spcBef>
                <a:spcPct val="20000"/>
              </a:spcBef>
              <a:spcAft>
                <a:spcPct val="0"/>
              </a:spcAft>
              <a:buClr>
                <a:srgbClr val="8C1515"/>
              </a:buClr>
              <a:buSzTx/>
              <a:buFont typeface="Wingdings" charset="0"/>
              <a:buNone/>
              <a:tabLst/>
              <a:defRPr/>
            </a:pPr>
            <a:endParaRPr kumimoji="0" lang="en-US" sz="1800" b="1" i="0" u="none" strike="noStrike" kern="1200" cap="none" spc="20" normalizeH="0" baseline="0" noProof="0" dirty="0">
              <a:ln>
                <a:noFill/>
              </a:ln>
              <a:solidFill>
                <a:sysClr val="windowText" lastClr="000000"/>
              </a:solidFill>
              <a:effectLst/>
              <a:uLnTx/>
              <a:uFillTx/>
              <a:latin typeface="Arial"/>
              <a:ea typeface="ＭＳ Ｐゴシック" charset="0"/>
            </a:endParaRPr>
          </a:p>
        </p:txBody>
      </p:sp>
      <p:pic>
        <p:nvPicPr>
          <p:cNvPr id="25" name="Picture 12" descr="Image result for clipart line graph">
            <a:extLst>
              <a:ext uri="{FF2B5EF4-FFF2-40B4-BE49-F238E27FC236}">
                <a16:creationId xmlns:a16="http://schemas.microsoft.com/office/drawing/2014/main" id="{7DA4DA54-2029-DA87-3FA0-2C05BCD69D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3010" y="3193036"/>
            <a:ext cx="604092" cy="604092"/>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14" descr="Image result for hospital process clipart">
            <a:extLst>
              <a:ext uri="{FF2B5EF4-FFF2-40B4-BE49-F238E27FC236}">
                <a16:creationId xmlns:a16="http://schemas.microsoft.com/office/drawing/2014/main" id="{88725F82-8C9C-DBA4-C33F-646D111BF8E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85657" y="2229827"/>
            <a:ext cx="918798" cy="821148"/>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a:extLst>
              <a:ext uri="{FF2B5EF4-FFF2-40B4-BE49-F238E27FC236}">
                <a16:creationId xmlns:a16="http://schemas.microsoft.com/office/drawing/2014/main" id="{93B9913C-A56E-07AA-1AF3-D3BFD2142BF5}"/>
              </a:ext>
            </a:extLst>
          </p:cNvPr>
          <p:cNvPicPr>
            <a:picLocks noChangeAspect="1"/>
          </p:cNvPicPr>
          <p:nvPr/>
        </p:nvPicPr>
        <p:blipFill>
          <a:blip r:embed="rId5"/>
          <a:stretch>
            <a:fillRect/>
          </a:stretch>
        </p:blipFill>
        <p:spPr>
          <a:xfrm>
            <a:off x="1417572" y="1404574"/>
            <a:ext cx="1054968" cy="683380"/>
          </a:xfrm>
          <a:prstGeom prst="rect">
            <a:avLst/>
          </a:prstGeom>
        </p:spPr>
      </p:pic>
    </p:spTree>
    <p:extLst>
      <p:ext uri="{BB962C8B-B14F-4D97-AF65-F5344CB8AC3E}">
        <p14:creationId xmlns:p14="http://schemas.microsoft.com/office/powerpoint/2010/main" val="28837442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607692-4544-0096-89F1-46C92D8196AE}"/>
              </a:ext>
            </a:extLst>
          </p:cNvPr>
          <p:cNvSpPr>
            <a:spLocks noGrp="1"/>
          </p:cNvSpPr>
          <p:nvPr>
            <p:ph type="title"/>
          </p:nvPr>
        </p:nvSpPr>
        <p:spPr>
          <a:xfrm>
            <a:off x="606209" y="617017"/>
            <a:ext cx="4005529" cy="1345589"/>
          </a:xfrm>
        </p:spPr>
        <p:txBody>
          <a:bodyPr>
            <a:noAutofit/>
          </a:bodyPr>
          <a:lstStyle/>
          <a:p>
            <a:r>
              <a:rPr lang="en-US" dirty="0"/>
              <a:t>Thank you!</a:t>
            </a:r>
          </a:p>
        </p:txBody>
      </p:sp>
      <p:sp>
        <p:nvSpPr>
          <p:cNvPr id="4" name="Slide Number Placeholder 3">
            <a:extLst>
              <a:ext uri="{FF2B5EF4-FFF2-40B4-BE49-F238E27FC236}">
                <a16:creationId xmlns:a16="http://schemas.microsoft.com/office/drawing/2014/main" id="{D96984F5-B576-FFA9-BDC9-58BCFCF2D802}"/>
              </a:ext>
            </a:extLst>
          </p:cNvPr>
          <p:cNvSpPr>
            <a:spLocks noGrp="1"/>
          </p:cNvSpPr>
          <p:nvPr>
            <p:ph type="sldNum" sz="quarter" idx="12"/>
          </p:nvPr>
        </p:nvSpPr>
        <p:spPr/>
        <p:txBody>
          <a:bodyPr/>
          <a:lstStyle/>
          <a:p>
            <a:fld id="{D63B8D7F-266E-41A3-B950-9989D28316EA}" type="slidenum">
              <a:rPr lang="en-CA" smtClean="0"/>
              <a:t>70</a:t>
            </a:fld>
            <a:endParaRPr lang="en-CA"/>
          </a:p>
        </p:txBody>
      </p:sp>
      <p:pic>
        <p:nvPicPr>
          <p:cNvPr id="14" name="Picture 13" descr="A screenshot of a computer&#10;&#10;Description automatically generated with medium confidence">
            <a:extLst>
              <a:ext uri="{FF2B5EF4-FFF2-40B4-BE49-F238E27FC236}">
                <a16:creationId xmlns:a16="http://schemas.microsoft.com/office/drawing/2014/main" id="{D62C599E-5EE7-A425-05F4-85B206AE4EAC}"/>
              </a:ext>
            </a:extLst>
          </p:cNvPr>
          <p:cNvPicPr>
            <a:picLocks noChangeAspect="1"/>
          </p:cNvPicPr>
          <p:nvPr/>
        </p:nvPicPr>
        <p:blipFill>
          <a:blip r:embed="rId3"/>
          <a:stretch>
            <a:fillRect/>
          </a:stretch>
        </p:blipFill>
        <p:spPr>
          <a:xfrm>
            <a:off x="5112161" y="2142646"/>
            <a:ext cx="6508722" cy="1811952"/>
          </a:xfrm>
          <a:prstGeom prst="rect">
            <a:avLst/>
          </a:prstGeom>
        </p:spPr>
      </p:pic>
      <p:pic>
        <p:nvPicPr>
          <p:cNvPr id="15" name="Picture 14" descr="Graphical user interface, text&#10;&#10;Description automatically generated">
            <a:extLst>
              <a:ext uri="{FF2B5EF4-FFF2-40B4-BE49-F238E27FC236}">
                <a16:creationId xmlns:a16="http://schemas.microsoft.com/office/drawing/2014/main" id="{DF8FB217-47CF-7DD4-BD2D-404DF923E8FF}"/>
              </a:ext>
            </a:extLst>
          </p:cNvPr>
          <p:cNvPicPr>
            <a:picLocks noChangeAspect="1"/>
          </p:cNvPicPr>
          <p:nvPr/>
        </p:nvPicPr>
        <p:blipFill>
          <a:blip r:embed="rId4"/>
          <a:stretch>
            <a:fillRect/>
          </a:stretch>
        </p:blipFill>
        <p:spPr>
          <a:xfrm>
            <a:off x="5229622" y="438606"/>
            <a:ext cx="6273800" cy="1524000"/>
          </a:xfrm>
          <a:prstGeom prst="rect">
            <a:avLst/>
          </a:prstGeom>
        </p:spPr>
      </p:pic>
      <p:sp>
        <p:nvSpPr>
          <p:cNvPr id="16" name="TextBox 15">
            <a:extLst>
              <a:ext uri="{FF2B5EF4-FFF2-40B4-BE49-F238E27FC236}">
                <a16:creationId xmlns:a16="http://schemas.microsoft.com/office/drawing/2014/main" id="{2E16B9FF-462B-C516-3FB5-E252AC740257}"/>
              </a:ext>
            </a:extLst>
          </p:cNvPr>
          <p:cNvSpPr txBox="1"/>
          <p:nvPr/>
        </p:nvSpPr>
        <p:spPr>
          <a:xfrm>
            <a:off x="5112161" y="4134638"/>
            <a:ext cx="6508722" cy="1477328"/>
          </a:xfrm>
          <a:prstGeom prst="rect">
            <a:avLst/>
          </a:prstGeom>
          <a:solidFill>
            <a:schemeClr val="bg1"/>
          </a:solidFill>
        </p:spPr>
        <p:txBody>
          <a:bodyPr wrap="square" rtlCol="0">
            <a:spAutoFit/>
          </a:bodyPr>
          <a:lstStyle/>
          <a:p>
            <a:r>
              <a:rPr lang="en-US" sz="2000" b="1" dirty="0"/>
              <a:t>Targeted dispensing of naloxone with prescription opioids: a data-driven cost-effectiveness analysis</a:t>
            </a:r>
            <a:r>
              <a:rPr lang="en-US" sz="2000" dirty="0"/>
              <a:t> (working paper)</a:t>
            </a:r>
            <a:endParaRPr lang="en-US" sz="2000" b="1" dirty="0"/>
          </a:p>
          <a:p>
            <a:r>
              <a:rPr lang="en-US" sz="1600" dirty="0"/>
              <a:t>W Alton Russell, </a:t>
            </a:r>
            <a:r>
              <a:rPr lang="en-US" sz="1600" dirty="0" err="1"/>
              <a:t>Huiru</a:t>
            </a:r>
            <a:r>
              <a:rPr lang="en-US" sz="1600" dirty="0"/>
              <a:t> Dong, Mina </a:t>
            </a:r>
            <a:r>
              <a:rPr lang="en-US" sz="1600" dirty="0" err="1"/>
              <a:t>Tadrous</a:t>
            </a:r>
            <a:r>
              <a:rPr lang="en-US" sz="1600" dirty="0"/>
              <a:t>, Rosalie </a:t>
            </a:r>
            <a:r>
              <a:rPr lang="en-US" sz="1600" dirty="0" err="1"/>
              <a:t>Pacula</a:t>
            </a:r>
            <a:r>
              <a:rPr lang="en-US" sz="1600" dirty="0"/>
              <a:t>, Bruce </a:t>
            </a:r>
            <a:r>
              <a:rPr lang="en-US" sz="1600" dirty="0" err="1"/>
              <a:t>Shackman</a:t>
            </a:r>
            <a:r>
              <a:rPr lang="en-US" sz="1600" dirty="0"/>
              <a:t>, Keith Humphreys, Jake Morgan, Ben </a:t>
            </a:r>
            <a:r>
              <a:rPr lang="en-US" sz="1600" dirty="0" err="1"/>
              <a:t>Bearnot</a:t>
            </a:r>
            <a:r>
              <a:rPr lang="en-US" sz="1600" dirty="0"/>
              <a:t>, Mohammad </a:t>
            </a:r>
            <a:r>
              <a:rPr lang="en-US" sz="1600" dirty="0" err="1"/>
              <a:t>Jalali</a:t>
            </a:r>
            <a:endParaRPr lang="en-US" sz="1600" dirty="0"/>
          </a:p>
          <a:p>
            <a:endParaRPr lang="en-US" dirty="0"/>
          </a:p>
        </p:txBody>
      </p:sp>
      <p:pic>
        <p:nvPicPr>
          <p:cNvPr id="21" name="Picture 20">
            <a:extLst>
              <a:ext uri="{FF2B5EF4-FFF2-40B4-BE49-F238E27FC236}">
                <a16:creationId xmlns:a16="http://schemas.microsoft.com/office/drawing/2014/main" id="{C3E9C3F4-CDE0-9879-BE87-C50E7910FCD5}"/>
              </a:ext>
            </a:extLst>
          </p:cNvPr>
          <p:cNvPicPr>
            <a:picLocks noChangeAspect="1"/>
          </p:cNvPicPr>
          <p:nvPr/>
        </p:nvPicPr>
        <p:blipFill>
          <a:blip r:embed="rId5"/>
          <a:stretch>
            <a:fillRect/>
          </a:stretch>
        </p:blipFill>
        <p:spPr>
          <a:xfrm>
            <a:off x="271041" y="2304478"/>
            <a:ext cx="4675864" cy="2724722"/>
          </a:xfrm>
          <a:prstGeom prst="rect">
            <a:avLst/>
          </a:prstGeom>
        </p:spPr>
      </p:pic>
    </p:spTree>
    <p:extLst>
      <p:ext uri="{BB962C8B-B14F-4D97-AF65-F5344CB8AC3E}">
        <p14:creationId xmlns:p14="http://schemas.microsoft.com/office/powerpoint/2010/main" val="313313424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F12852F-A0CC-6A6B-FB52-290FBBCD9FDF}"/>
                  </a:ext>
                </a:extLst>
              </p:cNvPr>
              <p:cNvSpPr>
                <a:spLocks noGrp="1"/>
              </p:cNvSpPr>
              <p:nvPr>
                <p:ph idx="1"/>
              </p:nvPr>
            </p:nvSpPr>
            <p:spPr>
              <a:xfrm>
                <a:off x="697395" y="1540490"/>
                <a:ext cx="10797209" cy="4351338"/>
              </a:xfrm>
            </p:spPr>
            <p:txBody>
              <a:bodyPr>
                <a:normAutofit fontScale="92500"/>
              </a:bodyPr>
              <a:lstStyle/>
              <a:p>
                <a:pPr marL="0" indent="0">
                  <a:buNone/>
                </a:pPr>
                <a:r>
                  <a:rPr lang="en-US" sz="2600" b="1" dirty="0"/>
                  <a:t>Use case</a:t>
                </a:r>
                <a:endParaRPr lang="en-US" sz="2600" dirty="0"/>
              </a:p>
              <a:p>
                <a:r>
                  <a:rPr lang="en-US" sz="2400" dirty="0"/>
                  <a:t>Want to build compartmental state transition model with sparce data on subgroups</a:t>
                </a:r>
              </a:p>
              <a:p>
                <a:r>
                  <a:rPr lang="en-US" sz="2400" dirty="0"/>
                  <a:t>Want to ‘retrofit’ existing population-level model to capture subgroup differences</a:t>
                </a:r>
              </a:p>
              <a:p>
                <a:endParaRPr lang="en-US" sz="2000" dirty="0"/>
              </a:p>
              <a:p>
                <a:pPr marL="0" indent="0">
                  <a:buNone/>
                </a:pPr>
                <a:r>
                  <a:rPr lang="en-US" sz="2600" b="1" dirty="0"/>
                  <a:t>Bayesian calibration in a nutshell</a:t>
                </a:r>
              </a:p>
              <a:p>
                <a:r>
                  <a:rPr lang="en-US" sz="2400" dirty="0"/>
                  <a:t>Construct likelihood functions </a:t>
                </a:r>
                <a14:m>
                  <m:oMath xmlns:m="http://schemas.openxmlformats.org/officeDocument/2006/math">
                    <m:r>
                      <a:rPr lang="en-CA" sz="2400" i="1" smtClean="0">
                        <a:effectLst/>
                        <a:latin typeface="Cambria Math" panose="02040503050406030204" pitchFamily="18" charset="0"/>
                        <a:ea typeface="Calibri" panose="020F0502020204030204" pitchFamily="34" charset="0"/>
                        <a:cs typeface="Times New Roman" panose="02020603050405020304" pitchFamily="18" charset="0"/>
                      </a:rPr>
                      <m:t>𝑃</m:t>
                    </m:r>
                    <m:d>
                      <m:dPr>
                        <m:ctrlPr>
                          <a:rPr lang="en-CA" sz="2400" i="1">
                            <a:effectLst/>
                            <a:latin typeface="Cambria Math" panose="02040503050406030204" pitchFamily="18" charset="0"/>
                            <a:cs typeface="Times New Roman" panose="02020603050405020304" pitchFamily="18" charset="0"/>
                          </a:rPr>
                        </m:ctrlPr>
                      </m:dPr>
                      <m:e>
                        <m:r>
                          <m:rPr>
                            <m:sty m:val="p"/>
                          </m:rPr>
                          <a:rPr lang="en-CA" sz="2400">
                            <a:effectLst/>
                            <a:latin typeface="Cambria Math" panose="02040503050406030204" pitchFamily="18" charset="0"/>
                            <a:ea typeface="Calibri" panose="020F0502020204030204" pitchFamily="34" charset="0"/>
                          </a:rPr>
                          <m:t>y</m:t>
                        </m:r>
                        <m:r>
                          <a:rPr lang="en-CA" sz="2400" i="1">
                            <a:effectLst/>
                            <a:latin typeface="Cambria Math" panose="02040503050406030204" pitchFamily="18" charset="0"/>
                            <a:ea typeface="Calibri" panose="020F0502020204030204" pitchFamily="34" charset="0"/>
                          </a:rPr>
                          <m:t> </m:t>
                        </m:r>
                        <m:r>
                          <a:rPr lang="en-CA" sz="2400">
                            <a:effectLst/>
                            <a:latin typeface="Cambria Math" panose="02040503050406030204" pitchFamily="18" charset="0"/>
                            <a:ea typeface="Calibri" panose="020F0502020204030204" pitchFamily="34" charset="0"/>
                            <a:cs typeface="Times New Roman" panose="02020603050405020304" pitchFamily="18" charset="0"/>
                          </a:rPr>
                          <m:t>∣</m:t>
                        </m:r>
                        <m:r>
                          <a:rPr lang="en-CA" sz="2400" i="1">
                            <a:effectLst/>
                            <a:latin typeface="Cambria Math" panose="02040503050406030204" pitchFamily="18" charset="0"/>
                            <a:ea typeface="Calibri" panose="020F0502020204030204" pitchFamily="34" charset="0"/>
                            <a:cs typeface="Times New Roman" panose="02020603050405020304" pitchFamily="18" charset="0"/>
                          </a:rPr>
                          <m:t> </m:t>
                        </m:r>
                        <m:r>
                          <a:rPr lang="en-CA" sz="2400" i="1">
                            <a:effectLst/>
                            <a:latin typeface="Cambria Math" panose="02040503050406030204" pitchFamily="18" charset="0"/>
                            <a:ea typeface="Calibri" panose="020F0502020204030204" pitchFamily="34" charset="0"/>
                            <a:cs typeface="Times New Roman" panose="02020603050405020304" pitchFamily="18" charset="0"/>
                          </a:rPr>
                          <m:t>𝜃</m:t>
                        </m:r>
                        <m:r>
                          <a:rPr lang="en-CA" sz="2400">
                            <a:effectLst/>
                            <a:latin typeface="Cambria Math" panose="02040503050406030204" pitchFamily="18" charset="0"/>
                            <a:ea typeface="Calibri" panose="020F0502020204030204" pitchFamily="34" charset="0"/>
                            <a:cs typeface="Times New Roman" panose="02020603050405020304" pitchFamily="18" charset="0"/>
                          </a:rPr>
                          <m:t>,</m:t>
                        </m:r>
                        <m:r>
                          <a:rPr lang="en-CA" sz="2400" i="1">
                            <a:effectLst/>
                            <a:latin typeface="Cambria Math" panose="02040503050406030204" pitchFamily="18" charset="0"/>
                            <a:ea typeface="Calibri" panose="020F0502020204030204" pitchFamily="34" charset="0"/>
                            <a:cs typeface="Times New Roman" panose="02020603050405020304" pitchFamily="18" charset="0"/>
                          </a:rPr>
                          <m:t>𝑀</m:t>
                        </m:r>
                      </m:e>
                    </m:d>
                  </m:oMath>
                </a14:m>
                <a:r>
                  <a:rPr lang="en-CA" sz="2400" dirty="0">
                    <a:effectLst/>
                    <a:ea typeface="Calibri" panose="020F0502020204030204" pitchFamily="34" charset="0"/>
                  </a:rPr>
                  <a:t> based on data on modeled outcomes</a:t>
                </a:r>
              </a:p>
              <a:p>
                <a:r>
                  <a:rPr lang="en-CA" sz="2400" dirty="0">
                    <a:effectLst/>
                    <a:ea typeface="Calibri" panose="020F0502020204030204" pitchFamily="34" charset="0"/>
                  </a:rPr>
                  <a:t>Put prior on model parameters </a:t>
                </a:r>
                <a14:m>
                  <m:oMath xmlns:m="http://schemas.openxmlformats.org/officeDocument/2006/math">
                    <m:r>
                      <a:rPr lang="en-CA" sz="2400" i="1" smtClean="0">
                        <a:latin typeface="Cambria Math" panose="02040503050406030204" pitchFamily="18" charset="0"/>
                        <a:ea typeface="Calibri" panose="020F0502020204030204" pitchFamily="34" charset="0"/>
                        <a:cs typeface="Times New Roman" panose="02020603050405020304" pitchFamily="18" charset="0"/>
                      </a:rPr>
                      <m:t>𝑃</m:t>
                    </m:r>
                    <m:d>
                      <m:dPr>
                        <m:ctrlPr>
                          <a:rPr lang="en-CA" sz="2400" i="1">
                            <a:latin typeface="Cambria Math" panose="02040503050406030204" pitchFamily="18" charset="0"/>
                            <a:cs typeface="Times New Roman" panose="02020603050405020304" pitchFamily="18" charset="0"/>
                          </a:rPr>
                        </m:ctrlPr>
                      </m:dPr>
                      <m:e>
                        <m:r>
                          <a:rPr lang="en-CA" sz="2400" i="1">
                            <a:latin typeface="Cambria Math" panose="02040503050406030204" pitchFamily="18" charset="0"/>
                            <a:ea typeface="Calibri" panose="020F0502020204030204" pitchFamily="34" charset="0"/>
                            <a:cs typeface="Times New Roman" panose="02020603050405020304" pitchFamily="18" charset="0"/>
                          </a:rPr>
                          <m:t>𝜃</m:t>
                        </m:r>
                        <m:r>
                          <a:rPr lang="en-CA" sz="2400">
                            <a:latin typeface="Cambria Math" panose="02040503050406030204" pitchFamily="18" charset="0"/>
                            <a:ea typeface="Calibri" panose="020F0502020204030204" pitchFamily="34" charset="0"/>
                            <a:cs typeface="Times New Roman" panose="02020603050405020304" pitchFamily="18" charset="0"/>
                          </a:rPr>
                          <m:t>∣</m:t>
                        </m:r>
                        <m:r>
                          <a:rPr lang="en-CA" sz="2400" i="1">
                            <a:latin typeface="Cambria Math" panose="02040503050406030204" pitchFamily="18" charset="0"/>
                            <a:ea typeface="Calibri" panose="020F0502020204030204" pitchFamily="34" charset="0"/>
                            <a:cs typeface="Times New Roman" panose="02020603050405020304" pitchFamily="18" charset="0"/>
                          </a:rPr>
                          <m:t>𝑀</m:t>
                        </m:r>
                      </m:e>
                    </m:d>
                    <m:r>
                      <a:rPr lang="en-CA" sz="2400" i="1">
                        <a:latin typeface="Cambria Math" panose="02040503050406030204" pitchFamily="18" charset="0"/>
                        <a:ea typeface="Calibri" panose="020F0502020204030204" pitchFamily="34" charset="0"/>
                        <a:cs typeface="Times New Roman" panose="02020603050405020304" pitchFamily="18" charset="0"/>
                      </a:rPr>
                      <m:t> </m:t>
                    </m:r>
                  </m:oMath>
                </a14:m>
                <a:r>
                  <a:rPr lang="en-CA" sz="2400" dirty="0">
                    <a:effectLst/>
                    <a:ea typeface="Calibri" panose="020F0502020204030204" pitchFamily="34" charset="0"/>
                  </a:rPr>
                  <a:t> based on available data/intuition</a:t>
                </a:r>
              </a:p>
              <a:p>
                <a:r>
                  <a:rPr lang="en-CA" sz="2400" dirty="0"/>
                  <a:t>Use Markov Chain Monte Carlo methods to efficiently generate likelihood-weighted posterior sets of parameters drawn from joint distribution </a:t>
                </a:r>
              </a:p>
              <a:p>
                <a:pPr marL="0" indent="0" algn="ctr">
                  <a:buNone/>
                </a:pPr>
                <a14:m>
                  <m:oMath xmlns:m="http://schemas.openxmlformats.org/officeDocument/2006/math">
                    <m:r>
                      <a:rPr lang="en-CA" sz="2400" i="1">
                        <a:latin typeface="Cambria Math" panose="02040503050406030204" pitchFamily="18" charset="0"/>
                        <a:ea typeface="Calibri" panose="020F0502020204030204" pitchFamily="34" charset="0"/>
                        <a:cs typeface="Times New Roman" panose="02020603050405020304" pitchFamily="18" charset="0"/>
                      </a:rPr>
                      <m:t>𝑃</m:t>
                    </m:r>
                    <m:d>
                      <m:dPr>
                        <m:ctrlPr>
                          <a:rPr lang="en-CA" sz="2400" i="1">
                            <a:latin typeface="Cambria Math" panose="02040503050406030204" pitchFamily="18" charset="0"/>
                            <a:cs typeface="Times New Roman" panose="02020603050405020304" pitchFamily="18" charset="0"/>
                          </a:rPr>
                        </m:ctrlPr>
                      </m:dPr>
                      <m:e>
                        <m:r>
                          <a:rPr lang="en-CA" sz="2400" i="1">
                            <a:latin typeface="Cambria Math" panose="02040503050406030204" pitchFamily="18" charset="0"/>
                            <a:ea typeface="Calibri" panose="020F0502020204030204" pitchFamily="34" charset="0"/>
                            <a:cs typeface="Times New Roman" panose="02020603050405020304" pitchFamily="18" charset="0"/>
                          </a:rPr>
                          <m:t>𝜃</m:t>
                        </m:r>
                        <m:r>
                          <a:rPr lang="en-CA" sz="2400">
                            <a:latin typeface="Cambria Math" panose="02040503050406030204" pitchFamily="18" charset="0"/>
                            <a:ea typeface="Calibri" panose="020F0502020204030204" pitchFamily="34" charset="0"/>
                            <a:cs typeface="Times New Roman" panose="02020603050405020304" pitchFamily="18" charset="0"/>
                          </a:rPr>
                          <m:t>∣</m:t>
                        </m:r>
                        <m:r>
                          <m:rPr>
                            <m:sty m:val="p"/>
                          </m:rPr>
                          <a:rPr lang="en-CA" sz="2400">
                            <a:latin typeface="Cambria Math" panose="02040503050406030204" pitchFamily="18" charset="0"/>
                            <a:ea typeface="Calibri" panose="020F0502020204030204" pitchFamily="34" charset="0"/>
                          </a:rPr>
                          <m:t>y</m:t>
                        </m:r>
                        <m:r>
                          <a:rPr lang="en-CA" sz="2400" i="1">
                            <a:latin typeface="Cambria Math" panose="02040503050406030204" pitchFamily="18" charset="0"/>
                            <a:ea typeface="Calibri" panose="020F0502020204030204" pitchFamily="34" charset="0"/>
                          </a:rPr>
                          <m:t> </m:t>
                        </m:r>
                        <m:r>
                          <a:rPr lang="en-CA" sz="2400">
                            <a:latin typeface="Cambria Math" panose="02040503050406030204" pitchFamily="18" charset="0"/>
                            <a:ea typeface="Calibri" panose="020F0502020204030204" pitchFamily="34" charset="0"/>
                            <a:cs typeface="Times New Roman" panose="02020603050405020304" pitchFamily="18" charset="0"/>
                          </a:rPr>
                          <m:t>,</m:t>
                        </m:r>
                        <m:r>
                          <a:rPr lang="en-CA" sz="2400" i="1">
                            <a:latin typeface="Cambria Math" panose="02040503050406030204" pitchFamily="18" charset="0"/>
                            <a:ea typeface="Calibri" panose="020F0502020204030204" pitchFamily="34" charset="0"/>
                            <a:cs typeface="Times New Roman" panose="02020603050405020304" pitchFamily="18" charset="0"/>
                          </a:rPr>
                          <m:t>𝑀</m:t>
                        </m:r>
                      </m:e>
                    </m:d>
                    <m:r>
                      <a:rPr lang="en-CA" sz="2400">
                        <a:latin typeface="Cambria Math" panose="02040503050406030204" pitchFamily="18" charset="0"/>
                        <a:ea typeface="Calibri" panose="020F0502020204030204" pitchFamily="34" charset="0"/>
                        <a:cs typeface="Times New Roman" panose="02020603050405020304" pitchFamily="18" charset="0"/>
                      </a:rPr>
                      <m:t>∝</m:t>
                    </m:r>
                    <m:r>
                      <a:rPr lang="en-CA" sz="2400" i="1">
                        <a:latin typeface="Cambria Math" panose="02040503050406030204" pitchFamily="18" charset="0"/>
                        <a:ea typeface="Calibri" panose="020F0502020204030204" pitchFamily="34" charset="0"/>
                        <a:cs typeface="Times New Roman" panose="02020603050405020304" pitchFamily="18" charset="0"/>
                      </a:rPr>
                      <m:t>𝑃</m:t>
                    </m:r>
                    <m:d>
                      <m:dPr>
                        <m:ctrlPr>
                          <a:rPr lang="en-CA" sz="2400" i="1">
                            <a:latin typeface="Cambria Math" panose="02040503050406030204" pitchFamily="18" charset="0"/>
                            <a:cs typeface="Times New Roman" panose="02020603050405020304" pitchFamily="18" charset="0"/>
                          </a:rPr>
                        </m:ctrlPr>
                      </m:dPr>
                      <m:e>
                        <m:r>
                          <a:rPr lang="en-CA" sz="2400" i="1">
                            <a:latin typeface="Cambria Math" panose="02040503050406030204" pitchFamily="18" charset="0"/>
                            <a:ea typeface="Calibri" panose="020F0502020204030204" pitchFamily="34" charset="0"/>
                            <a:cs typeface="Times New Roman" panose="02020603050405020304" pitchFamily="18" charset="0"/>
                          </a:rPr>
                          <m:t>𝜃</m:t>
                        </m:r>
                        <m:r>
                          <a:rPr lang="en-CA" sz="2400">
                            <a:latin typeface="Cambria Math" panose="02040503050406030204" pitchFamily="18" charset="0"/>
                            <a:ea typeface="Calibri" panose="020F0502020204030204" pitchFamily="34" charset="0"/>
                            <a:cs typeface="Times New Roman" panose="02020603050405020304" pitchFamily="18" charset="0"/>
                          </a:rPr>
                          <m:t>∣</m:t>
                        </m:r>
                        <m:r>
                          <a:rPr lang="en-CA" sz="2400" i="1">
                            <a:latin typeface="Cambria Math" panose="02040503050406030204" pitchFamily="18" charset="0"/>
                            <a:ea typeface="Calibri" panose="020F0502020204030204" pitchFamily="34" charset="0"/>
                            <a:cs typeface="Times New Roman" panose="02020603050405020304" pitchFamily="18" charset="0"/>
                          </a:rPr>
                          <m:t>𝑀</m:t>
                        </m:r>
                      </m:e>
                    </m:d>
                    <m:r>
                      <a:rPr lang="en-CA" sz="2400">
                        <a:latin typeface="Cambria Math" panose="02040503050406030204" pitchFamily="18" charset="0"/>
                        <a:ea typeface="Calibri" panose="020F0502020204030204" pitchFamily="34" charset="0"/>
                        <a:cs typeface="Times New Roman" panose="02020603050405020304" pitchFamily="18" charset="0"/>
                      </a:rPr>
                      <m:t>×</m:t>
                    </m:r>
                    <m:r>
                      <a:rPr lang="en-CA" sz="2400" i="1">
                        <a:latin typeface="Cambria Math" panose="02040503050406030204" pitchFamily="18" charset="0"/>
                        <a:ea typeface="Calibri" panose="020F0502020204030204" pitchFamily="34" charset="0"/>
                        <a:cs typeface="Times New Roman" panose="02020603050405020304" pitchFamily="18" charset="0"/>
                      </a:rPr>
                      <m:t>𝑃</m:t>
                    </m:r>
                    <m:d>
                      <m:dPr>
                        <m:ctrlPr>
                          <a:rPr lang="en-CA" sz="2400" i="1">
                            <a:latin typeface="Cambria Math" panose="02040503050406030204" pitchFamily="18" charset="0"/>
                            <a:cs typeface="Times New Roman" panose="02020603050405020304" pitchFamily="18" charset="0"/>
                          </a:rPr>
                        </m:ctrlPr>
                      </m:dPr>
                      <m:e>
                        <m:r>
                          <m:rPr>
                            <m:sty m:val="p"/>
                          </m:rPr>
                          <a:rPr lang="en-CA" sz="2400">
                            <a:latin typeface="Cambria Math" panose="02040503050406030204" pitchFamily="18" charset="0"/>
                            <a:ea typeface="Calibri" panose="020F0502020204030204" pitchFamily="34" charset="0"/>
                          </a:rPr>
                          <m:t>y</m:t>
                        </m:r>
                        <m:r>
                          <a:rPr lang="en-CA" sz="2400" i="1">
                            <a:latin typeface="Cambria Math" panose="02040503050406030204" pitchFamily="18" charset="0"/>
                            <a:ea typeface="Calibri" panose="020F0502020204030204" pitchFamily="34" charset="0"/>
                          </a:rPr>
                          <m:t> </m:t>
                        </m:r>
                        <m:r>
                          <a:rPr lang="en-CA" sz="2400">
                            <a:latin typeface="Cambria Math" panose="02040503050406030204" pitchFamily="18" charset="0"/>
                            <a:ea typeface="Calibri" panose="020F0502020204030204" pitchFamily="34" charset="0"/>
                            <a:cs typeface="Times New Roman" panose="02020603050405020304" pitchFamily="18" charset="0"/>
                          </a:rPr>
                          <m:t>∣</m:t>
                        </m:r>
                        <m:r>
                          <a:rPr lang="en-CA" sz="2400" i="1">
                            <a:latin typeface="Cambria Math" panose="02040503050406030204" pitchFamily="18" charset="0"/>
                            <a:ea typeface="Calibri" panose="020F0502020204030204" pitchFamily="34" charset="0"/>
                            <a:cs typeface="Times New Roman" panose="02020603050405020304" pitchFamily="18" charset="0"/>
                          </a:rPr>
                          <m:t> </m:t>
                        </m:r>
                        <m:r>
                          <a:rPr lang="en-CA" sz="2400" i="1">
                            <a:latin typeface="Cambria Math" panose="02040503050406030204" pitchFamily="18" charset="0"/>
                            <a:ea typeface="Calibri" panose="020F0502020204030204" pitchFamily="34" charset="0"/>
                            <a:cs typeface="Times New Roman" panose="02020603050405020304" pitchFamily="18" charset="0"/>
                          </a:rPr>
                          <m:t>𝜃</m:t>
                        </m:r>
                        <m:r>
                          <a:rPr lang="en-CA" sz="2400">
                            <a:latin typeface="Cambria Math" panose="02040503050406030204" pitchFamily="18" charset="0"/>
                            <a:ea typeface="Calibri" panose="020F0502020204030204" pitchFamily="34" charset="0"/>
                            <a:cs typeface="Times New Roman" panose="02020603050405020304" pitchFamily="18" charset="0"/>
                          </a:rPr>
                          <m:t>,</m:t>
                        </m:r>
                        <m:r>
                          <a:rPr lang="en-CA" sz="2400" i="1">
                            <a:latin typeface="Cambria Math" panose="02040503050406030204" pitchFamily="18" charset="0"/>
                            <a:ea typeface="Calibri" panose="020F0502020204030204" pitchFamily="34" charset="0"/>
                            <a:cs typeface="Times New Roman" panose="02020603050405020304" pitchFamily="18" charset="0"/>
                          </a:rPr>
                          <m:t>𝑀</m:t>
                        </m:r>
                      </m:e>
                    </m:d>
                  </m:oMath>
                </a14:m>
                <a:r>
                  <a:rPr lang="en-CA" sz="2400" dirty="0"/>
                  <a:t> </a:t>
                </a:r>
                <a:endParaRPr lang="en-US" sz="2400" dirty="0"/>
              </a:p>
            </p:txBody>
          </p:sp>
        </mc:Choice>
        <mc:Fallback xmlns="">
          <p:sp>
            <p:nvSpPr>
              <p:cNvPr id="3" name="Content Placeholder 2">
                <a:extLst>
                  <a:ext uri="{FF2B5EF4-FFF2-40B4-BE49-F238E27FC236}">
                    <a16:creationId xmlns:a16="http://schemas.microsoft.com/office/drawing/2014/main" id="{5F12852F-A0CC-6A6B-FB52-290FBBCD9FDF}"/>
                  </a:ext>
                </a:extLst>
              </p:cNvPr>
              <p:cNvSpPr>
                <a:spLocks noGrp="1" noRot="1" noChangeAspect="1" noMove="1" noResize="1" noEditPoints="1" noAdjustHandles="1" noChangeArrowheads="1" noChangeShapeType="1" noTextEdit="1"/>
              </p:cNvSpPr>
              <p:nvPr>
                <p:ph idx="1"/>
              </p:nvPr>
            </p:nvSpPr>
            <p:spPr>
              <a:xfrm>
                <a:off x="697395" y="1540490"/>
                <a:ext cx="10797209" cy="4351338"/>
              </a:xfrm>
              <a:blipFill>
                <a:blip r:embed="rId2"/>
                <a:stretch>
                  <a:fillRect l="-822" t="-2035"/>
                </a:stretch>
              </a:blipFill>
            </p:spPr>
            <p:txBody>
              <a:bodyPr/>
              <a:lstStyle/>
              <a:p>
                <a:r>
                  <a:rPr lang="en-US">
                    <a:noFill/>
                  </a:rPr>
                  <a:t> </a:t>
                </a:r>
              </a:p>
            </p:txBody>
          </p:sp>
        </mc:Fallback>
      </mc:AlternateContent>
      <p:sp>
        <p:nvSpPr>
          <p:cNvPr id="7" name="Title 6">
            <a:extLst>
              <a:ext uri="{FF2B5EF4-FFF2-40B4-BE49-F238E27FC236}">
                <a16:creationId xmlns:a16="http://schemas.microsoft.com/office/drawing/2014/main" id="{63FF9682-4DA0-F7AA-4EAC-36E6B9696F9B}"/>
              </a:ext>
            </a:extLst>
          </p:cNvPr>
          <p:cNvSpPr>
            <a:spLocks noGrp="1"/>
          </p:cNvSpPr>
          <p:nvPr>
            <p:ph type="title"/>
          </p:nvPr>
        </p:nvSpPr>
        <p:spPr>
          <a:xfrm>
            <a:off x="838200" y="214927"/>
            <a:ext cx="10515600" cy="1325563"/>
          </a:xfrm>
        </p:spPr>
        <p:txBody>
          <a:bodyPr>
            <a:normAutofit fontScale="90000"/>
          </a:bodyPr>
          <a:lstStyle/>
          <a:p>
            <a:r>
              <a:rPr lang="en-US" dirty="0"/>
              <a:t>Aim 1: Two-stage Bayesian compositional calibration of cohort models</a:t>
            </a:r>
          </a:p>
        </p:txBody>
      </p:sp>
    </p:spTree>
    <p:extLst>
      <p:ext uri="{BB962C8B-B14F-4D97-AF65-F5344CB8AC3E}">
        <p14:creationId xmlns:p14="http://schemas.microsoft.com/office/powerpoint/2010/main" val="88275348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F12852F-A0CC-6A6B-FB52-290FBBCD9FDF}"/>
                  </a:ext>
                </a:extLst>
              </p:cNvPr>
              <p:cNvSpPr>
                <a:spLocks noGrp="1"/>
              </p:cNvSpPr>
              <p:nvPr>
                <p:ph idx="1"/>
              </p:nvPr>
            </p:nvSpPr>
            <p:spPr>
              <a:xfrm>
                <a:off x="838200" y="1540490"/>
                <a:ext cx="10515600" cy="4351338"/>
              </a:xfrm>
            </p:spPr>
            <p:txBody>
              <a:bodyPr>
                <a:normAutofit/>
              </a:bodyPr>
              <a:lstStyle/>
              <a:p>
                <a:pPr lvl="0"/>
                <a:r>
                  <a:rPr lang="en-CA" b="1" dirty="0"/>
                  <a:t>Stage 1:</a:t>
                </a:r>
                <a:r>
                  <a:rPr lang="en-CA" dirty="0"/>
                  <a:t> Calibrate population-level model </a:t>
                </a:r>
                <a14:m>
                  <m:oMath xmlns:m="http://schemas.openxmlformats.org/officeDocument/2006/math">
                    <m:sSub>
                      <m:sSubPr>
                        <m:ctrlPr>
                          <a:rPr lang="en-CA" i="1">
                            <a:latin typeface="Cambria Math" panose="02040503050406030204" pitchFamily="18" charset="0"/>
                          </a:rPr>
                        </m:ctrlPr>
                      </m:sSubPr>
                      <m:e>
                        <m:r>
                          <a:rPr lang="en-CA" i="1">
                            <a:latin typeface="Cambria Math" panose="02040503050406030204" pitchFamily="18" charset="0"/>
                          </a:rPr>
                          <m:t>𝑀</m:t>
                        </m:r>
                      </m:e>
                      <m:sub>
                        <m:r>
                          <a:rPr lang="en-CA" i="1">
                            <a:latin typeface="Cambria Math" panose="02040503050406030204" pitchFamily="18" charset="0"/>
                          </a:rPr>
                          <m:t>𝑝</m:t>
                        </m:r>
                      </m:sub>
                    </m:sSub>
                  </m:oMath>
                </a14:m>
                <a:r>
                  <a:rPr lang="en-CA" dirty="0"/>
                  <a:t> to estimate population-level parameters </a:t>
                </a:r>
                <a14:m>
                  <m:oMath xmlns:m="http://schemas.openxmlformats.org/officeDocument/2006/math">
                    <m:sSub>
                      <m:sSubPr>
                        <m:ctrlPr>
                          <a:rPr lang="en-CA" i="1">
                            <a:latin typeface="Cambria Math" panose="02040503050406030204" pitchFamily="18" charset="0"/>
                          </a:rPr>
                        </m:ctrlPr>
                      </m:sSubPr>
                      <m:e>
                        <m:r>
                          <a:rPr lang="en-CA" i="1">
                            <a:latin typeface="Cambria Math" panose="02040503050406030204" pitchFamily="18" charset="0"/>
                          </a:rPr>
                          <m:t>𝜃</m:t>
                        </m:r>
                      </m:e>
                      <m:sub>
                        <m:r>
                          <a:rPr lang="en-CA" i="1">
                            <a:latin typeface="Cambria Math" panose="02040503050406030204" pitchFamily="18" charset="0"/>
                          </a:rPr>
                          <m:t>𝑃</m:t>
                        </m:r>
                      </m:sub>
                    </m:sSub>
                  </m:oMath>
                </a14:m>
                <a:r>
                  <a:rPr lang="en-CA" dirty="0"/>
                  <a:t> (no subgroups) using standard Bayesian calibration methods</a:t>
                </a:r>
              </a:p>
              <a:p>
                <a:pPr marL="457200" lvl="1" indent="0" algn="ctr">
                  <a:buNone/>
                </a:pPr>
                <a:r>
                  <a:rPr lang="en-CA" sz="2800" dirty="0"/>
                  <a:t>Estimate </a:t>
                </a:r>
                <a14:m>
                  <m:oMath xmlns:m="http://schemas.openxmlformats.org/officeDocument/2006/math">
                    <m:r>
                      <a:rPr lang="en-CA" sz="2800" i="1">
                        <a:latin typeface="Cambria Math" panose="02040503050406030204" pitchFamily="18" charset="0"/>
                      </a:rPr>
                      <m:t>𝑃</m:t>
                    </m:r>
                    <m:d>
                      <m:dPr>
                        <m:ctrlPr>
                          <a:rPr lang="en-CA" sz="2800" i="1">
                            <a:latin typeface="Cambria Math" panose="02040503050406030204" pitchFamily="18" charset="0"/>
                          </a:rPr>
                        </m:ctrlPr>
                      </m:dPr>
                      <m:e>
                        <m:sSub>
                          <m:sSubPr>
                            <m:ctrlPr>
                              <a:rPr lang="en-CA" sz="2800" i="1">
                                <a:latin typeface="Cambria Math" panose="02040503050406030204" pitchFamily="18" charset="0"/>
                              </a:rPr>
                            </m:ctrlPr>
                          </m:sSubPr>
                          <m:e>
                            <m:r>
                              <a:rPr lang="en-CA" sz="2800" i="1">
                                <a:latin typeface="Cambria Math" panose="02040503050406030204" pitchFamily="18" charset="0"/>
                              </a:rPr>
                              <m:t>𝜃</m:t>
                            </m:r>
                          </m:e>
                          <m:sub>
                            <m:r>
                              <a:rPr lang="en-CA" sz="2800" i="1">
                                <a:latin typeface="Cambria Math" panose="02040503050406030204" pitchFamily="18" charset="0"/>
                              </a:rPr>
                              <m:t>𝑃</m:t>
                            </m:r>
                          </m:sub>
                        </m:sSub>
                        <m:r>
                          <a:rPr lang="en-CA" sz="2800">
                            <a:latin typeface="Cambria Math" panose="02040503050406030204" pitchFamily="18" charset="0"/>
                          </a:rPr>
                          <m:t>∣</m:t>
                        </m:r>
                        <m:sSub>
                          <m:sSubPr>
                            <m:ctrlPr>
                              <a:rPr lang="en-CA" sz="2800" i="1">
                                <a:latin typeface="Cambria Math" panose="02040503050406030204" pitchFamily="18" charset="0"/>
                              </a:rPr>
                            </m:ctrlPr>
                          </m:sSubPr>
                          <m:e>
                            <m:r>
                              <m:rPr>
                                <m:nor/>
                              </m:rPr>
                              <a:rPr lang="en-CA" sz="2800"/>
                              <m:t>y</m:t>
                            </m:r>
                          </m:e>
                          <m:sub>
                            <m:r>
                              <a:rPr lang="en-CA" sz="2800" i="1">
                                <a:latin typeface="Cambria Math" panose="02040503050406030204" pitchFamily="18" charset="0"/>
                              </a:rPr>
                              <m:t>𝑃</m:t>
                            </m:r>
                          </m:sub>
                        </m:sSub>
                        <m:r>
                          <a:rPr lang="en-CA" sz="2800">
                            <a:latin typeface="Cambria Math" panose="02040503050406030204" pitchFamily="18" charset="0"/>
                          </a:rPr>
                          <m:t>,</m:t>
                        </m:r>
                        <m:sSub>
                          <m:sSubPr>
                            <m:ctrlPr>
                              <a:rPr lang="en-CA" sz="2800" i="1">
                                <a:latin typeface="Cambria Math" panose="02040503050406030204" pitchFamily="18" charset="0"/>
                              </a:rPr>
                            </m:ctrlPr>
                          </m:sSubPr>
                          <m:e>
                            <m:r>
                              <a:rPr lang="en-CA" sz="2800" i="1">
                                <a:latin typeface="Cambria Math" panose="02040503050406030204" pitchFamily="18" charset="0"/>
                              </a:rPr>
                              <m:t>𝑀</m:t>
                            </m:r>
                          </m:e>
                          <m:sub>
                            <m:r>
                              <a:rPr lang="en-CA" sz="2800" i="1">
                                <a:latin typeface="Cambria Math" panose="02040503050406030204" pitchFamily="18" charset="0"/>
                              </a:rPr>
                              <m:t>𝑃</m:t>
                            </m:r>
                          </m:sub>
                        </m:sSub>
                      </m:e>
                    </m:d>
                  </m:oMath>
                </a14:m>
                <a:endParaRPr lang="en-CA" sz="2800" dirty="0"/>
              </a:p>
              <a:p>
                <a:pPr lvl="0"/>
                <a:r>
                  <a:rPr lang="en-CA" b="1" dirty="0"/>
                  <a:t>Stage 2:</a:t>
                </a:r>
                <a:r>
                  <a:rPr lang="en-CA" dirty="0"/>
                  <a:t> Stratify each compartment into </a:t>
                </a:r>
                <a14:m>
                  <m:oMath xmlns:m="http://schemas.openxmlformats.org/officeDocument/2006/math">
                    <m:r>
                      <a:rPr lang="en-CA" i="1">
                        <a:latin typeface="Cambria Math" panose="02040503050406030204" pitchFamily="18" charset="0"/>
                      </a:rPr>
                      <m:t>𝑆</m:t>
                    </m:r>
                  </m:oMath>
                </a14:m>
                <a:r>
                  <a:rPr lang="en-CA" dirty="0"/>
                  <a:t> sub-compartments corresponding to subgroups, creating sub-population model </a:t>
                </a:r>
                <a14:m>
                  <m:oMath xmlns:m="http://schemas.openxmlformats.org/officeDocument/2006/math">
                    <m:sSub>
                      <m:sSubPr>
                        <m:ctrlPr>
                          <a:rPr lang="en-CA" i="1">
                            <a:latin typeface="Cambria Math" panose="02040503050406030204" pitchFamily="18" charset="0"/>
                          </a:rPr>
                        </m:ctrlPr>
                      </m:sSubPr>
                      <m:e>
                        <m:r>
                          <a:rPr lang="en-CA" i="1">
                            <a:latin typeface="Cambria Math" panose="02040503050406030204" pitchFamily="18" charset="0"/>
                          </a:rPr>
                          <m:t>𝑀</m:t>
                        </m:r>
                      </m:e>
                      <m:sub>
                        <m:r>
                          <a:rPr lang="en-CA" i="1">
                            <a:latin typeface="Cambria Math" panose="02040503050406030204" pitchFamily="18" charset="0"/>
                          </a:rPr>
                          <m:t>𝑆</m:t>
                        </m:r>
                      </m:sub>
                    </m:sSub>
                  </m:oMath>
                </a14:m>
                <a:r>
                  <a:rPr lang="en-CA" dirty="0"/>
                  <a:t>. Calibrate composition of each sub-compartment to data </a:t>
                </a:r>
                <a14:m>
                  <m:oMath xmlns:m="http://schemas.openxmlformats.org/officeDocument/2006/math">
                    <m:sSubSup>
                      <m:sSubSupPr>
                        <m:ctrlPr>
                          <a:rPr lang="en-CA" i="1">
                            <a:latin typeface="Cambria Math" panose="02040503050406030204" pitchFamily="18" charset="0"/>
                          </a:rPr>
                        </m:ctrlPr>
                      </m:sSubSupPr>
                      <m:e>
                        <m:r>
                          <m:rPr>
                            <m:nor/>
                          </m:rPr>
                          <a:rPr lang="en-CA"/>
                          <m:t>y</m:t>
                        </m:r>
                      </m:e>
                      <m:sub>
                        <m:r>
                          <a:rPr lang="en-CA" i="1">
                            <a:latin typeface="Cambria Math" panose="02040503050406030204" pitchFamily="18" charset="0"/>
                          </a:rPr>
                          <m:t>𝑡</m:t>
                        </m:r>
                      </m:sub>
                      <m:sup>
                        <m:r>
                          <a:rPr lang="en-CA" i="1">
                            <a:latin typeface="Cambria Math" panose="02040503050406030204" pitchFamily="18" charset="0"/>
                          </a:rPr>
                          <m:t>𝑠</m:t>
                        </m:r>
                      </m:sup>
                    </m:sSubSup>
                  </m:oMath>
                </a14:m>
                <a:r>
                  <a:rPr lang="en-CA" dirty="0"/>
                  <a:t> </a:t>
                </a:r>
              </a:p>
              <a:p>
                <a:pPr marL="0" lvl="0" indent="0" algn="ctr">
                  <a:buNone/>
                </a:pPr>
                <a:r>
                  <a:rPr lang="en-CA" sz="2800" dirty="0"/>
                  <a:t>Estimate </a:t>
                </a:r>
                <a14:m>
                  <m:oMath xmlns:m="http://schemas.openxmlformats.org/officeDocument/2006/math">
                    <m:r>
                      <a:rPr lang="en-CA" sz="2800" i="1">
                        <a:latin typeface="Cambria Math" panose="02040503050406030204" pitchFamily="18" charset="0"/>
                      </a:rPr>
                      <m:t>𝑃</m:t>
                    </m:r>
                    <m:d>
                      <m:dPr>
                        <m:ctrlPr>
                          <a:rPr lang="en-CA" sz="2800" i="1">
                            <a:latin typeface="Cambria Math" panose="02040503050406030204" pitchFamily="18" charset="0"/>
                          </a:rPr>
                        </m:ctrlPr>
                      </m:dPr>
                      <m:e>
                        <m:sSub>
                          <m:sSubPr>
                            <m:ctrlPr>
                              <a:rPr lang="en-CA" sz="2800" i="1">
                                <a:latin typeface="Cambria Math" panose="02040503050406030204" pitchFamily="18" charset="0"/>
                              </a:rPr>
                            </m:ctrlPr>
                          </m:sSubPr>
                          <m:e>
                            <m:r>
                              <a:rPr lang="en-CA" sz="2800" i="1">
                                <a:latin typeface="Cambria Math" panose="02040503050406030204" pitchFamily="18" charset="0"/>
                              </a:rPr>
                              <m:t>𝜃</m:t>
                            </m:r>
                          </m:e>
                          <m:sub>
                            <m:r>
                              <a:rPr lang="en-CA" sz="2800" i="1">
                                <a:latin typeface="Cambria Math" panose="02040503050406030204" pitchFamily="18" charset="0"/>
                              </a:rPr>
                              <m:t>𝑆</m:t>
                            </m:r>
                          </m:sub>
                        </m:sSub>
                        <m:r>
                          <a:rPr lang="en-CA" sz="2800">
                            <a:latin typeface="Cambria Math" panose="02040503050406030204" pitchFamily="18" charset="0"/>
                          </a:rPr>
                          <m:t>∣</m:t>
                        </m:r>
                        <m:sSub>
                          <m:sSubPr>
                            <m:ctrlPr>
                              <a:rPr lang="en-CA" sz="2800" i="1">
                                <a:latin typeface="Cambria Math" panose="02040503050406030204" pitchFamily="18" charset="0"/>
                              </a:rPr>
                            </m:ctrlPr>
                          </m:sSubPr>
                          <m:e>
                            <m:r>
                              <a:rPr lang="en-CA" sz="2800" i="1">
                                <a:latin typeface="Cambria Math" panose="02040503050406030204" pitchFamily="18" charset="0"/>
                              </a:rPr>
                              <m:t>𝜃</m:t>
                            </m:r>
                          </m:e>
                          <m:sub>
                            <m:r>
                              <a:rPr lang="en-CA" sz="2800" i="1">
                                <a:latin typeface="Cambria Math" panose="02040503050406030204" pitchFamily="18" charset="0"/>
                              </a:rPr>
                              <m:t>𝑃</m:t>
                            </m:r>
                          </m:sub>
                        </m:sSub>
                        <m:r>
                          <a:rPr lang="en-CA" sz="2800">
                            <a:latin typeface="Cambria Math" panose="02040503050406030204" pitchFamily="18" charset="0"/>
                          </a:rPr>
                          <m:t>,</m:t>
                        </m:r>
                        <m:sSubSup>
                          <m:sSubSupPr>
                            <m:ctrlPr>
                              <a:rPr lang="en-CA" sz="2800" i="1">
                                <a:latin typeface="Cambria Math" panose="02040503050406030204" pitchFamily="18" charset="0"/>
                              </a:rPr>
                            </m:ctrlPr>
                          </m:sSubSupPr>
                          <m:e>
                            <m:r>
                              <m:rPr>
                                <m:nor/>
                              </m:rPr>
                              <a:rPr lang="en-CA" sz="2800"/>
                              <m:t>y</m:t>
                            </m:r>
                          </m:e>
                          <m:sub>
                            <m:r>
                              <a:rPr lang="en-CA" sz="2800" i="1">
                                <a:latin typeface="Cambria Math" panose="02040503050406030204" pitchFamily="18" charset="0"/>
                              </a:rPr>
                              <m:t>𝑡</m:t>
                            </m:r>
                          </m:sub>
                          <m:sup>
                            <m:r>
                              <a:rPr lang="en-CA" sz="2800" i="1">
                                <a:latin typeface="Cambria Math" panose="02040503050406030204" pitchFamily="18" charset="0"/>
                              </a:rPr>
                              <m:t>𝑠</m:t>
                            </m:r>
                          </m:sup>
                        </m:sSubSup>
                        <m:r>
                          <a:rPr lang="en-CA" sz="2800">
                            <a:latin typeface="Cambria Math" panose="02040503050406030204" pitchFamily="18" charset="0"/>
                          </a:rPr>
                          <m:t>,</m:t>
                        </m:r>
                        <m:sSub>
                          <m:sSubPr>
                            <m:ctrlPr>
                              <a:rPr lang="en-CA" sz="2800" i="1">
                                <a:latin typeface="Cambria Math" panose="02040503050406030204" pitchFamily="18" charset="0"/>
                              </a:rPr>
                            </m:ctrlPr>
                          </m:sSubPr>
                          <m:e>
                            <m:r>
                              <a:rPr lang="en-CA" sz="2800" i="1">
                                <a:latin typeface="Cambria Math" panose="02040503050406030204" pitchFamily="18" charset="0"/>
                              </a:rPr>
                              <m:t>𝑀</m:t>
                            </m:r>
                          </m:e>
                          <m:sub>
                            <m:r>
                              <a:rPr lang="en-CA" sz="2800" i="1">
                                <a:latin typeface="Cambria Math" panose="02040503050406030204" pitchFamily="18" charset="0"/>
                              </a:rPr>
                              <m:t>𝑆</m:t>
                            </m:r>
                          </m:sub>
                        </m:sSub>
                      </m:e>
                    </m:d>
                  </m:oMath>
                </a14:m>
                <a:endParaRPr lang="en-CA" sz="2800" dirty="0"/>
              </a:p>
            </p:txBody>
          </p:sp>
        </mc:Choice>
        <mc:Fallback xmlns="">
          <p:sp>
            <p:nvSpPr>
              <p:cNvPr id="3" name="Content Placeholder 2">
                <a:extLst>
                  <a:ext uri="{FF2B5EF4-FFF2-40B4-BE49-F238E27FC236}">
                    <a16:creationId xmlns:a16="http://schemas.microsoft.com/office/drawing/2014/main" id="{5F12852F-A0CC-6A6B-FB52-290FBBCD9FDF}"/>
                  </a:ext>
                </a:extLst>
              </p:cNvPr>
              <p:cNvSpPr>
                <a:spLocks noGrp="1" noRot="1" noChangeAspect="1" noMove="1" noResize="1" noEditPoints="1" noAdjustHandles="1" noChangeArrowheads="1" noChangeShapeType="1" noTextEdit="1"/>
              </p:cNvSpPr>
              <p:nvPr>
                <p:ph idx="1"/>
              </p:nvPr>
            </p:nvSpPr>
            <p:spPr>
              <a:xfrm>
                <a:off x="838200" y="1540490"/>
                <a:ext cx="10515600" cy="4351338"/>
              </a:xfrm>
              <a:blipFill>
                <a:blip r:embed="rId2"/>
                <a:stretch>
                  <a:fillRect l="-1086" t="-2326" r="-1327"/>
                </a:stretch>
              </a:blipFill>
            </p:spPr>
            <p:txBody>
              <a:bodyPr/>
              <a:lstStyle/>
              <a:p>
                <a:r>
                  <a:rPr lang="en-US">
                    <a:noFill/>
                  </a:rPr>
                  <a:t> </a:t>
                </a:r>
              </a:p>
            </p:txBody>
          </p:sp>
        </mc:Fallback>
      </mc:AlternateContent>
      <p:sp>
        <p:nvSpPr>
          <p:cNvPr id="7" name="Title 6">
            <a:extLst>
              <a:ext uri="{FF2B5EF4-FFF2-40B4-BE49-F238E27FC236}">
                <a16:creationId xmlns:a16="http://schemas.microsoft.com/office/drawing/2014/main" id="{63FF9682-4DA0-F7AA-4EAC-36E6B9696F9B}"/>
              </a:ext>
            </a:extLst>
          </p:cNvPr>
          <p:cNvSpPr>
            <a:spLocks noGrp="1"/>
          </p:cNvSpPr>
          <p:nvPr>
            <p:ph type="title"/>
          </p:nvPr>
        </p:nvSpPr>
        <p:spPr>
          <a:xfrm>
            <a:off x="838200" y="214927"/>
            <a:ext cx="10515600" cy="1325563"/>
          </a:xfrm>
        </p:spPr>
        <p:txBody>
          <a:bodyPr/>
          <a:lstStyle/>
          <a:p>
            <a:r>
              <a:rPr lang="en-US" sz="3200" dirty="0"/>
              <a:t>Aim 1: 2-stage compositional calibration </a:t>
            </a:r>
            <a:br>
              <a:rPr lang="en-US" sz="3200" dirty="0"/>
            </a:br>
            <a:r>
              <a:rPr lang="en-US" dirty="0"/>
              <a:t>Overview</a:t>
            </a:r>
          </a:p>
        </p:txBody>
      </p:sp>
    </p:spTree>
    <p:extLst>
      <p:ext uri="{BB962C8B-B14F-4D97-AF65-F5344CB8AC3E}">
        <p14:creationId xmlns:p14="http://schemas.microsoft.com/office/powerpoint/2010/main" val="170727212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F12852F-A0CC-6A6B-FB52-290FBBCD9FDF}"/>
              </a:ext>
            </a:extLst>
          </p:cNvPr>
          <p:cNvSpPr>
            <a:spLocks noGrp="1"/>
          </p:cNvSpPr>
          <p:nvPr>
            <p:ph idx="1"/>
          </p:nvPr>
        </p:nvSpPr>
        <p:spPr>
          <a:xfrm>
            <a:off x="838200" y="1540490"/>
            <a:ext cx="10515600" cy="4351338"/>
          </a:xfrm>
        </p:spPr>
        <p:txBody>
          <a:bodyPr>
            <a:normAutofit/>
          </a:bodyPr>
          <a:lstStyle/>
          <a:p>
            <a:pPr lvl="0"/>
            <a:r>
              <a:rPr lang="en-CA" dirty="0"/>
              <a:t>Conceptualize and code preliminary model </a:t>
            </a:r>
            <a:r>
              <a:rPr lang="en-CA" b="1" dirty="0"/>
              <a:t>(Complete!)</a:t>
            </a:r>
          </a:p>
          <a:p>
            <a:pPr lvl="0"/>
            <a:r>
              <a:rPr lang="en-CA" dirty="0"/>
              <a:t>Integrate efficiency improvement techniques</a:t>
            </a:r>
          </a:p>
          <a:p>
            <a:pPr lvl="0"/>
            <a:r>
              <a:rPr lang="en-CA" dirty="0"/>
              <a:t>Assess performance with different parameter specification</a:t>
            </a:r>
          </a:p>
          <a:p>
            <a:pPr lvl="1"/>
            <a:r>
              <a:rPr lang="en-CA" dirty="0"/>
              <a:t>Stationary and non-stationary Dirichlet, “nested betas”</a:t>
            </a:r>
          </a:p>
          <a:p>
            <a:r>
              <a:rPr lang="en-CA" dirty="0"/>
              <a:t>Develop two case studies (simulated data, real data) and compare two-stage and one-stage calibration</a:t>
            </a:r>
          </a:p>
          <a:p>
            <a:pPr lvl="1"/>
            <a:r>
              <a:rPr lang="en-CA" dirty="0"/>
              <a:t>Computational complexity</a:t>
            </a:r>
          </a:p>
          <a:p>
            <a:pPr lvl="1"/>
            <a:r>
              <a:rPr lang="en-CA" dirty="0"/>
              <a:t>Modeled model likelihood</a:t>
            </a:r>
          </a:p>
        </p:txBody>
      </p:sp>
      <p:sp>
        <p:nvSpPr>
          <p:cNvPr id="7" name="Title 6">
            <a:extLst>
              <a:ext uri="{FF2B5EF4-FFF2-40B4-BE49-F238E27FC236}">
                <a16:creationId xmlns:a16="http://schemas.microsoft.com/office/drawing/2014/main" id="{63FF9682-4DA0-F7AA-4EAC-36E6B9696F9B}"/>
              </a:ext>
            </a:extLst>
          </p:cNvPr>
          <p:cNvSpPr>
            <a:spLocks noGrp="1"/>
          </p:cNvSpPr>
          <p:nvPr>
            <p:ph type="title"/>
          </p:nvPr>
        </p:nvSpPr>
        <p:spPr>
          <a:xfrm>
            <a:off x="838200" y="214927"/>
            <a:ext cx="10515600" cy="1325563"/>
          </a:xfrm>
        </p:spPr>
        <p:txBody>
          <a:bodyPr/>
          <a:lstStyle/>
          <a:p>
            <a:r>
              <a:rPr lang="en-US" sz="3200" dirty="0"/>
              <a:t>Aim 1: 2-stage compositional calibration</a:t>
            </a:r>
            <a:br>
              <a:rPr lang="en-US" dirty="0"/>
            </a:br>
            <a:r>
              <a:rPr lang="en-US" dirty="0"/>
              <a:t>To do list</a:t>
            </a:r>
          </a:p>
        </p:txBody>
      </p:sp>
    </p:spTree>
    <p:extLst>
      <p:ext uri="{BB962C8B-B14F-4D97-AF65-F5344CB8AC3E}">
        <p14:creationId xmlns:p14="http://schemas.microsoft.com/office/powerpoint/2010/main" val="166032611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F12852F-A0CC-6A6B-FB52-290FBBCD9FDF}"/>
              </a:ext>
            </a:extLst>
          </p:cNvPr>
          <p:cNvSpPr>
            <a:spLocks noGrp="1"/>
          </p:cNvSpPr>
          <p:nvPr>
            <p:ph idx="1"/>
          </p:nvPr>
        </p:nvSpPr>
        <p:spPr>
          <a:xfrm>
            <a:off x="838200" y="1540490"/>
            <a:ext cx="10515600" cy="4351338"/>
          </a:xfrm>
        </p:spPr>
        <p:txBody>
          <a:bodyPr>
            <a:normAutofit/>
          </a:bodyPr>
          <a:lstStyle/>
          <a:p>
            <a:pPr lvl="0"/>
            <a:r>
              <a:rPr lang="en-CA" dirty="0"/>
              <a:t>Partial pooling from Bayesian multi-level modeling could improve subgroup estimation in decision analytic models</a:t>
            </a:r>
          </a:p>
          <a:p>
            <a:pPr lvl="0"/>
            <a:r>
              <a:rPr lang="en-CA" dirty="0"/>
              <a:t>Must contend with common challenges in decision-analytic modeling</a:t>
            </a:r>
          </a:p>
          <a:p>
            <a:pPr lvl="1"/>
            <a:r>
              <a:rPr lang="en-CA" dirty="0"/>
              <a:t>Combining data from multiple sources</a:t>
            </a:r>
          </a:p>
          <a:p>
            <a:pPr lvl="1"/>
            <a:r>
              <a:rPr lang="en-CA" dirty="0"/>
              <a:t>Individual level data for ‘status quo’ but not other scenarios</a:t>
            </a:r>
          </a:p>
          <a:p>
            <a:pPr lvl="1"/>
            <a:r>
              <a:rPr lang="en-CA" dirty="0"/>
              <a:t>Data lacking for some jurisdictions</a:t>
            </a:r>
          </a:p>
          <a:p>
            <a:pPr lvl="1"/>
            <a:r>
              <a:rPr lang="en-CA" dirty="0"/>
              <a:t>Extrapolation beyond time horizon of available data</a:t>
            </a:r>
          </a:p>
        </p:txBody>
      </p:sp>
      <p:sp>
        <p:nvSpPr>
          <p:cNvPr id="7" name="Title 6">
            <a:extLst>
              <a:ext uri="{FF2B5EF4-FFF2-40B4-BE49-F238E27FC236}">
                <a16:creationId xmlns:a16="http://schemas.microsoft.com/office/drawing/2014/main" id="{63FF9682-4DA0-F7AA-4EAC-36E6B9696F9B}"/>
              </a:ext>
            </a:extLst>
          </p:cNvPr>
          <p:cNvSpPr>
            <a:spLocks noGrp="1"/>
          </p:cNvSpPr>
          <p:nvPr>
            <p:ph type="title"/>
          </p:nvPr>
        </p:nvSpPr>
        <p:spPr>
          <a:xfrm>
            <a:off x="838200" y="214927"/>
            <a:ext cx="10515600" cy="1325563"/>
          </a:xfrm>
        </p:spPr>
        <p:txBody>
          <a:bodyPr/>
          <a:lstStyle/>
          <a:p>
            <a:r>
              <a:rPr lang="en-US" b="1" dirty="0"/>
              <a:t>Aim 2:</a:t>
            </a:r>
            <a:r>
              <a:rPr lang="en-US" dirty="0"/>
              <a:t> Bayesian multi-level regression in decision-analytic modeling contexts</a:t>
            </a:r>
            <a:endParaRPr lang="en-US" b="1" dirty="0"/>
          </a:p>
        </p:txBody>
      </p:sp>
    </p:spTree>
    <p:extLst>
      <p:ext uri="{BB962C8B-B14F-4D97-AF65-F5344CB8AC3E}">
        <p14:creationId xmlns:p14="http://schemas.microsoft.com/office/powerpoint/2010/main" val="129895010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F12852F-A0CC-6A6B-FB52-290FBBCD9FDF}"/>
              </a:ext>
            </a:extLst>
          </p:cNvPr>
          <p:cNvSpPr>
            <a:spLocks noGrp="1"/>
          </p:cNvSpPr>
          <p:nvPr>
            <p:ph idx="1"/>
          </p:nvPr>
        </p:nvSpPr>
        <p:spPr>
          <a:xfrm>
            <a:off x="838200" y="1540490"/>
            <a:ext cx="10515600" cy="4351338"/>
          </a:xfrm>
        </p:spPr>
        <p:txBody>
          <a:bodyPr>
            <a:normAutofit/>
          </a:bodyPr>
          <a:lstStyle/>
          <a:p>
            <a:r>
              <a:rPr lang="en-CA" dirty="0"/>
              <a:t>Simulate data with different correlation coefficients between outcomes at individual and interclass level</a:t>
            </a:r>
          </a:p>
          <a:p>
            <a:r>
              <a:rPr lang="en-CA" dirty="0"/>
              <a:t>Create ”benchmark” decision models:</a:t>
            </a:r>
          </a:p>
          <a:p>
            <a:pPr lvl="1"/>
            <a:r>
              <a:rPr lang="en-CA" dirty="0"/>
              <a:t>Population level (no subgroup information considered)</a:t>
            </a:r>
          </a:p>
          <a:p>
            <a:pPr lvl="1"/>
            <a:r>
              <a:rPr lang="en-CA" dirty="0"/>
              <a:t>Naïve subgroups (estimate best policy by subgroup without pooling)</a:t>
            </a:r>
          </a:p>
          <a:p>
            <a:r>
              <a:rPr lang="en-CA" dirty="0"/>
              <a:t>Develop Bayesian multi-level models for subgroup policies</a:t>
            </a:r>
          </a:p>
          <a:p>
            <a:r>
              <a:rPr lang="en-CA" dirty="0"/>
              <a:t>Mask some data to match common data limitations</a:t>
            </a:r>
          </a:p>
          <a:p>
            <a:r>
              <a:rPr lang="en-CA" dirty="0"/>
              <a:t>Analyze performance under various sample sizes and correlation structures</a:t>
            </a:r>
          </a:p>
        </p:txBody>
      </p:sp>
      <p:sp>
        <p:nvSpPr>
          <p:cNvPr id="7" name="Title 6">
            <a:extLst>
              <a:ext uri="{FF2B5EF4-FFF2-40B4-BE49-F238E27FC236}">
                <a16:creationId xmlns:a16="http://schemas.microsoft.com/office/drawing/2014/main" id="{63FF9682-4DA0-F7AA-4EAC-36E6B9696F9B}"/>
              </a:ext>
            </a:extLst>
          </p:cNvPr>
          <p:cNvSpPr>
            <a:spLocks noGrp="1"/>
          </p:cNvSpPr>
          <p:nvPr>
            <p:ph type="title"/>
          </p:nvPr>
        </p:nvSpPr>
        <p:spPr>
          <a:xfrm>
            <a:off x="838200" y="214927"/>
            <a:ext cx="10515600" cy="1325563"/>
          </a:xfrm>
        </p:spPr>
        <p:txBody>
          <a:bodyPr/>
          <a:lstStyle/>
          <a:p>
            <a:r>
              <a:rPr lang="en-US" sz="3200" dirty="0"/>
              <a:t>Aim 2: Bayesian multi-level regression</a:t>
            </a:r>
            <a:br>
              <a:rPr lang="en-US" dirty="0"/>
            </a:br>
            <a:r>
              <a:rPr lang="en-US" dirty="0"/>
              <a:t>Approach</a:t>
            </a:r>
            <a:endParaRPr lang="en-US" b="1" dirty="0"/>
          </a:p>
        </p:txBody>
      </p:sp>
    </p:spTree>
    <p:extLst>
      <p:ext uri="{BB962C8B-B14F-4D97-AF65-F5344CB8AC3E}">
        <p14:creationId xmlns:p14="http://schemas.microsoft.com/office/powerpoint/2010/main" val="8474765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F12852F-A0CC-6A6B-FB52-290FBBCD9FDF}"/>
                  </a:ext>
                </a:extLst>
              </p:cNvPr>
              <p:cNvSpPr>
                <a:spLocks noGrp="1"/>
              </p:cNvSpPr>
              <p:nvPr>
                <p:ph idx="1"/>
              </p:nvPr>
            </p:nvSpPr>
            <p:spPr>
              <a:xfrm>
                <a:off x="838200" y="1540490"/>
                <a:ext cx="10515600" cy="4351338"/>
              </a:xfrm>
            </p:spPr>
            <p:txBody>
              <a:bodyPr>
                <a:normAutofit lnSpcReduction="10000"/>
              </a:bodyPr>
              <a:lstStyle/>
              <a:p>
                <a:pPr lvl="0"/>
                <a:r>
                  <a:rPr lang="en-CA" dirty="0"/>
                  <a:t>Conditional average treatment effect (CATE)</a:t>
                </a:r>
              </a:p>
              <a:p>
                <a:pPr marL="0" indent="0" algn="ctr">
                  <a:buNone/>
                </a:pPr>
                <a14:m>
                  <m:oMath xmlns:m="http://schemas.openxmlformats.org/officeDocument/2006/math">
                    <m:r>
                      <a:rPr lang="en-CA" i="1">
                        <a:latin typeface="Cambria Math" panose="02040503050406030204" pitchFamily="18" charset="0"/>
                        <a:ea typeface="Calibri" panose="020F0502020204030204" pitchFamily="34" charset="0"/>
                        <a:cs typeface="Times New Roman" panose="02020603050405020304" pitchFamily="18" charset="0"/>
                      </a:rPr>
                      <m:t>𝜏</m:t>
                    </m:r>
                    <m:d>
                      <m:dPr>
                        <m:ctrlPr>
                          <a:rPr lang="en-CA" i="1">
                            <a:latin typeface="Cambria Math" panose="02040503050406030204" pitchFamily="18" charset="0"/>
                            <a:cs typeface="Times New Roman" panose="02020603050405020304" pitchFamily="18" charset="0"/>
                          </a:rPr>
                        </m:ctrlPr>
                      </m:dPr>
                      <m:e>
                        <m:sSub>
                          <m:sSubPr>
                            <m:ctrlPr>
                              <a:rPr lang="en-CA" i="1">
                                <a:latin typeface="Cambria Math" panose="02040503050406030204" pitchFamily="18" charset="0"/>
                                <a:cs typeface="Times New Roman" panose="02020603050405020304" pitchFamily="18" charset="0"/>
                              </a:rPr>
                            </m:ctrlPr>
                          </m:sSubPr>
                          <m:e>
                            <m:r>
                              <a:rPr lang="en-CA" i="1">
                                <a:latin typeface="Cambria Math" panose="02040503050406030204" pitchFamily="18" charset="0"/>
                                <a:ea typeface="Calibri" panose="020F0502020204030204" pitchFamily="34" charset="0"/>
                                <a:cs typeface="Times New Roman" panose="02020603050405020304" pitchFamily="18" charset="0"/>
                              </a:rPr>
                              <m:t>𝑋</m:t>
                            </m:r>
                          </m:e>
                          <m:sub>
                            <m:r>
                              <a:rPr lang="en-CA" i="1">
                                <a:latin typeface="Cambria Math" panose="02040503050406030204" pitchFamily="18" charset="0"/>
                                <a:ea typeface="Calibri" panose="020F0502020204030204" pitchFamily="34" charset="0"/>
                                <a:cs typeface="Times New Roman" panose="02020603050405020304" pitchFamily="18" charset="0"/>
                              </a:rPr>
                              <m:t>𝑖</m:t>
                            </m:r>
                          </m:sub>
                        </m:sSub>
                      </m:e>
                    </m:d>
                    <m:r>
                      <a:rPr lang="en-CA">
                        <a:latin typeface="Cambria Math" panose="02040503050406030204" pitchFamily="18" charset="0"/>
                        <a:ea typeface="Calibri" panose="020F0502020204030204" pitchFamily="34" charset="0"/>
                        <a:cs typeface="Times New Roman" panose="02020603050405020304" pitchFamily="18" charset="0"/>
                      </a:rPr>
                      <m:t>=</m:t>
                    </m:r>
                    <m:r>
                      <a:rPr lang="en-CA" i="1">
                        <a:latin typeface="Cambria Math" panose="02040503050406030204" pitchFamily="18" charset="0"/>
                        <a:ea typeface="Calibri" panose="020F0502020204030204" pitchFamily="34" charset="0"/>
                        <a:cs typeface="Times New Roman" panose="02020603050405020304" pitchFamily="18" charset="0"/>
                      </a:rPr>
                      <m:t>𝔼</m:t>
                    </m:r>
                    <m:d>
                      <m:dPr>
                        <m:begChr m:val="["/>
                        <m:endChr m:val="]"/>
                        <m:ctrlPr>
                          <a:rPr lang="en-CA" i="1">
                            <a:latin typeface="Cambria Math" panose="02040503050406030204" pitchFamily="18" charset="0"/>
                            <a:cs typeface="Times New Roman" panose="02020603050405020304" pitchFamily="18" charset="0"/>
                          </a:rPr>
                        </m:ctrlPr>
                      </m:dPr>
                      <m:e>
                        <m:sSubSup>
                          <m:sSubSupPr>
                            <m:ctrlPr>
                              <a:rPr lang="en-CA" i="1">
                                <a:latin typeface="Cambria Math" panose="02040503050406030204" pitchFamily="18" charset="0"/>
                                <a:cs typeface="Times New Roman" panose="02020603050405020304" pitchFamily="18" charset="0"/>
                              </a:rPr>
                            </m:ctrlPr>
                          </m:sSubSupPr>
                          <m:e>
                            <m:r>
                              <m:rPr>
                                <m:nor/>
                              </m:rPr>
                              <a:rPr lang="en-CA">
                                <a:latin typeface="Times New Roman" panose="02020603050405020304" pitchFamily="18" charset="0"/>
                                <a:ea typeface="Calibri" panose="020F0502020204030204" pitchFamily="34" charset="0"/>
                              </a:rPr>
                              <m:t>y</m:t>
                            </m:r>
                          </m:e>
                          <m:sub>
                            <m:r>
                              <a:rPr lang="en-CA" i="1">
                                <a:latin typeface="Cambria Math" panose="02040503050406030204" pitchFamily="18" charset="0"/>
                                <a:ea typeface="Calibri" panose="020F0502020204030204" pitchFamily="34" charset="0"/>
                                <a:cs typeface="Times New Roman" panose="02020603050405020304" pitchFamily="18" charset="0"/>
                              </a:rPr>
                              <m:t>𝑡</m:t>
                            </m:r>
                            <m:r>
                              <a:rPr lang="en-CA">
                                <a:latin typeface="Cambria Math" panose="02040503050406030204" pitchFamily="18" charset="0"/>
                                <a:ea typeface="Calibri" panose="020F0502020204030204" pitchFamily="34" charset="0"/>
                                <a:cs typeface="Times New Roman" panose="02020603050405020304" pitchFamily="18" charset="0"/>
                              </a:rPr>
                              <m:t>=</m:t>
                            </m:r>
                            <m:r>
                              <a:rPr lang="en-CA" i="1">
                                <a:latin typeface="Cambria Math" panose="02040503050406030204" pitchFamily="18" charset="0"/>
                                <a:ea typeface="Calibri" panose="020F0502020204030204" pitchFamily="34" charset="0"/>
                                <a:cs typeface="Times New Roman" panose="02020603050405020304" pitchFamily="18" charset="0"/>
                              </a:rPr>
                              <m:t>1</m:t>
                            </m:r>
                          </m:sub>
                          <m:sup>
                            <m:r>
                              <a:rPr lang="en-CA" i="1">
                                <a:latin typeface="Cambria Math" panose="02040503050406030204" pitchFamily="18" charset="0"/>
                                <a:ea typeface="Calibri" panose="020F0502020204030204" pitchFamily="34" charset="0"/>
                                <a:cs typeface="Times New Roman" panose="02020603050405020304" pitchFamily="18" charset="0"/>
                              </a:rPr>
                              <m:t>𝑖</m:t>
                            </m:r>
                          </m:sup>
                        </m:sSubSup>
                        <m:r>
                          <a:rPr lang="en-CA" i="1">
                            <a:latin typeface="Cambria Math" panose="02040503050406030204" pitchFamily="18" charset="0"/>
                            <a:ea typeface="Calibri" panose="020F0502020204030204" pitchFamily="34" charset="0"/>
                            <a:cs typeface="Times New Roman" panose="02020603050405020304" pitchFamily="18" charset="0"/>
                          </a:rPr>
                          <m:t>−</m:t>
                        </m:r>
                        <m:sSubSup>
                          <m:sSubSupPr>
                            <m:ctrlPr>
                              <a:rPr lang="en-CA" i="1">
                                <a:latin typeface="Cambria Math" panose="02040503050406030204" pitchFamily="18" charset="0"/>
                                <a:cs typeface="Times New Roman" panose="02020603050405020304" pitchFamily="18" charset="0"/>
                              </a:rPr>
                            </m:ctrlPr>
                          </m:sSubSupPr>
                          <m:e>
                            <m:r>
                              <m:rPr>
                                <m:nor/>
                              </m:rPr>
                              <a:rPr lang="en-CA">
                                <a:latin typeface="Times New Roman" panose="02020603050405020304" pitchFamily="18" charset="0"/>
                                <a:ea typeface="Calibri" panose="020F0502020204030204" pitchFamily="34" charset="0"/>
                              </a:rPr>
                              <m:t>y</m:t>
                            </m:r>
                          </m:e>
                          <m:sub>
                            <m:r>
                              <a:rPr lang="en-CA" i="1">
                                <a:latin typeface="Cambria Math" panose="02040503050406030204" pitchFamily="18" charset="0"/>
                                <a:ea typeface="Calibri" panose="020F0502020204030204" pitchFamily="34" charset="0"/>
                                <a:cs typeface="Times New Roman" panose="02020603050405020304" pitchFamily="18" charset="0"/>
                              </a:rPr>
                              <m:t>𝑡</m:t>
                            </m:r>
                            <m:r>
                              <a:rPr lang="en-CA">
                                <a:latin typeface="Cambria Math" panose="02040503050406030204" pitchFamily="18" charset="0"/>
                                <a:ea typeface="Calibri" panose="020F0502020204030204" pitchFamily="34" charset="0"/>
                                <a:cs typeface="Times New Roman" panose="02020603050405020304" pitchFamily="18" charset="0"/>
                              </a:rPr>
                              <m:t>=</m:t>
                            </m:r>
                            <m:r>
                              <a:rPr lang="en-CA" i="1">
                                <a:latin typeface="Cambria Math" panose="02040503050406030204" pitchFamily="18" charset="0"/>
                                <a:ea typeface="Calibri" panose="020F0502020204030204" pitchFamily="34" charset="0"/>
                                <a:cs typeface="Times New Roman" panose="02020603050405020304" pitchFamily="18" charset="0"/>
                              </a:rPr>
                              <m:t>0</m:t>
                            </m:r>
                          </m:sub>
                          <m:sup>
                            <m:r>
                              <a:rPr lang="en-CA" i="1">
                                <a:latin typeface="Cambria Math" panose="02040503050406030204" pitchFamily="18" charset="0"/>
                                <a:ea typeface="Calibri" panose="020F0502020204030204" pitchFamily="34" charset="0"/>
                                <a:cs typeface="Times New Roman" panose="02020603050405020304" pitchFamily="18" charset="0"/>
                              </a:rPr>
                              <m:t>𝑖</m:t>
                            </m:r>
                          </m:sup>
                        </m:sSubSup>
                        <m:r>
                          <a:rPr lang="en-CA">
                            <a:latin typeface="Cambria Math" panose="02040503050406030204" pitchFamily="18" charset="0"/>
                            <a:ea typeface="Calibri" panose="020F0502020204030204" pitchFamily="34" charset="0"/>
                            <a:cs typeface="Times New Roman" panose="02020603050405020304" pitchFamily="18" charset="0"/>
                          </a:rPr>
                          <m:t>∣</m:t>
                        </m:r>
                        <m:sSub>
                          <m:sSubPr>
                            <m:ctrlPr>
                              <a:rPr lang="en-CA" i="1">
                                <a:latin typeface="Cambria Math" panose="02040503050406030204" pitchFamily="18" charset="0"/>
                                <a:cs typeface="Times New Roman" panose="02020603050405020304" pitchFamily="18" charset="0"/>
                              </a:rPr>
                            </m:ctrlPr>
                          </m:sSubPr>
                          <m:e>
                            <m:r>
                              <m:rPr>
                                <m:nor/>
                              </m:rPr>
                              <a:rPr lang="en-CA">
                                <a:latin typeface="Times New Roman" panose="02020603050405020304" pitchFamily="18" charset="0"/>
                                <a:ea typeface="Calibri" panose="020F0502020204030204" pitchFamily="34" charset="0"/>
                              </a:rPr>
                              <m:t>X</m:t>
                            </m:r>
                          </m:e>
                          <m:sub>
                            <m:r>
                              <a:rPr lang="en-CA" i="1">
                                <a:latin typeface="Cambria Math" panose="02040503050406030204" pitchFamily="18" charset="0"/>
                                <a:ea typeface="Calibri" panose="020F0502020204030204" pitchFamily="34" charset="0"/>
                                <a:cs typeface="Times New Roman" panose="02020603050405020304" pitchFamily="18" charset="0"/>
                              </a:rPr>
                              <m:t>𝑖</m:t>
                            </m:r>
                          </m:sub>
                        </m:sSub>
                      </m:e>
                    </m:d>
                  </m:oMath>
                </a14:m>
                <a:r>
                  <a:rPr lang="en-CA" dirty="0"/>
                  <a:t> </a:t>
                </a:r>
              </a:p>
              <a:p>
                <a:pPr lvl="0"/>
                <a:endParaRPr lang="en-CA" dirty="0"/>
              </a:p>
              <a:p>
                <a:pPr lvl="0"/>
                <a:r>
                  <a:rPr lang="en-CA" dirty="0"/>
                  <a:t>Example method: Causal forest method </a:t>
                </a:r>
              </a:p>
              <a:p>
                <a:pPr lvl="1"/>
                <a:r>
                  <a:rPr lang="en-CA" dirty="0"/>
                  <a:t>’honest inference’ approach leads to statistically valid confidence intervals!</a:t>
                </a:r>
              </a:p>
              <a:p>
                <a:pPr lvl="0"/>
                <a:endParaRPr lang="en-CA" dirty="0"/>
              </a:p>
              <a:p>
                <a:pPr lvl="0"/>
                <a:r>
                  <a:rPr lang="en-CA" dirty="0"/>
                  <a:t>Example decision application: For which patients should we use pre-transfusion diuresis to reduce risk of transfusion-associated circulatory overload?</a:t>
                </a:r>
              </a:p>
            </p:txBody>
          </p:sp>
        </mc:Choice>
        <mc:Fallback xmlns="">
          <p:sp>
            <p:nvSpPr>
              <p:cNvPr id="3" name="Content Placeholder 2">
                <a:extLst>
                  <a:ext uri="{FF2B5EF4-FFF2-40B4-BE49-F238E27FC236}">
                    <a16:creationId xmlns:a16="http://schemas.microsoft.com/office/drawing/2014/main" id="{5F12852F-A0CC-6A6B-FB52-290FBBCD9FDF}"/>
                  </a:ext>
                </a:extLst>
              </p:cNvPr>
              <p:cNvSpPr>
                <a:spLocks noGrp="1" noRot="1" noChangeAspect="1" noMove="1" noResize="1" noEditPoints="1" noAdjustHandles="1" noChangeArrowheads="1" noChangeShapeType="1" noTextEdit="1"/>
              </p:cNvSpPr>
              <p:nvPr>
                <p:ph idx="1"/>
              </p:nvPr>
            </p:nvSpPr>
            <p:spPr>
              <a:xfrm>
                <a:off x="838200" y="1540490"/>
                <a:ext cx="10515600" cy="4351338"/>
              </a:xfrm>
              <a:blipFill>
                <a:blip r:embed="rId2"/>
                <a:stretch>
                  <a:fillRect l="-1086" t="-3488" r="-1689"/>
                </a:stretch>
              </a:blipFill>
            </p:spPr>
            <p:txBody>
              <a:bodyPr/>
              <a:lstStyle/>
              <a:p>
                <a:r>
                  <a:rPr lang="en-US">
                    <a:noFill/>
                  </a:rPr>
                  <a:t> </a:t>
                </a:r>
              </a:p>
            </p:txBody>
          </p:sp>
        </mc:Fallback>
      </mc:AlternateContent>
      <p:sp>
        <p:nvSpPr>
          <p:cNvPr id="7" name="Title 6">
            <a:extLst>
              <a:ext uri="{FF2B5EF4-FFF2-40B4-BE49-F238E27FC236}">
                <a16:creationId xmlns:a16="http://schemas.microsoft.com/office/drawing/2014/main" id="{63FF9682-4DA0-F7AA-4EAC-36E6B9696F9B}"/>
              </a:ext>
            </a:extLst>
          </p:cNvPr>
          <p:cNvSpPr>
            <a:spLocks noGrp="1"/>
          </p:cNvSpPr>
          <p:nvPr>
            <p:ph type="title"/>
          </p:nvPr>
        </p:nvSpPr>
        <p:spPr>
          <a:xfrm>
            <a:off x="838200" y="214927"/>
            <a:ext cx="10515600" cy="1325563"/>
          </a:xfrm>
        </p:spPr>
        <p:txBody>
          <a:bodyPr/>
          <a:lstStyle/>
          <a:p>
            <a:r>
              <a:rPr lang="en-US" b="1" dirty="0"/>
              <a:t>Aim 3:</a:t>
            </a:r>
            <a:r>
              <a:rPr lang="en-US" dirty="0"/>
              <a:t> Integrate ML-based heterogeneous treatment effect estimates</a:t>
            </a:r>
            <a:endParaRPr lang="en-US" b="1" dirty="0"/>
          </a:p>
        </p:txBody>
      </p:sp>
    </p:spTree>
    <p:extLst>
      <p:ext uri="{BB962C8B-B14F-4D97-AF65-F5344CB8AC3E}">
        <p14:creationId xmlns:p14="http://schemas.microsoft.com/office/powerpoint/2010/main" val="336909404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F12852F-A0CC-6A6B-FB52-290FBBCD9FDF}"/>
              </a:ext>
            </a:extLst>
          </p:cNvPr>
          <p:cNvSpPr>
            <a:spLocks noGrp="1"/>
          </p:cNvSpPr>
          <p:nvPr>
            <p:ph idx="1"/>
          </p:nvPr>
        </p:nvSpPr>
        <p:spPr>
          <a:xfrm>
            <a:off x="838200" y="1540489"/>
            <a:ext cx="10515600" cy="4688033"/>
          </a:xfrm>
        </p:spPr>
        <p:txBody>
          <a:bodyPr>
            <a:normAutofit lnSpcReduction="10000"/>
          </a:bodyPr>
          <a:lstStyle/>
          <a:p>
            <a:pPr lvl="0"/>
            <a:r>
              <a:rPr lang="en-CA" dirty="0"/>
              <a:t>CATE first (“plug it in”) approach</a:t>
            </a:r>
          </a:p>
          <a:p>
            <a:pPr lvl="1"/>
            <a:r>
              <a:rPr lang="en-CA" dirty="0"/>
              <a:t>Estimate conditional average treatment effect from data</a:t>
            </a:r>
          </a:p>
          <a:p>
            <a:pPr lvl="1"/>
            <a:r>
              <a:rPr lang="en-CA" dirty="0"/>
              <a:t>Plug it in to decision model</a:t>
            </a:r>
          </a:p>
          <a:p>
            <a:pPr lvl="1"/>
            <a:r>
              <a:rPr lang="en-CA" dirty="0"/>
              <a:t>Estimate optimal decision + uncertainty by subgroup</a:t>
            </a:r>
          </a:p>
          <a:p>
            <a:pPr lvl="1"/>
            <a:endParaRPr lang="en-CA" dirty="0"/>
          </a:p>
          <a:p>
            <a:pPr lvl="0"/>
            <a:r>
              <a:rPr lang="en-CA" dirty="0"/>
              <a:t>Model first (“threshold”) approach</a:t>
            </a:r>
          </a:p>
          <a:p>
            <a:pPr lvl="1"/>
            <a:r>
              <a:rPr lang="en-CA" dirty="0"/>
              <a:t>Model range of effect sizes</a:t>
            </a:r>
          </a:p>
          <a:p>
            <a:pPr lvl="1"/>
            <a:r>
              <a:rPr lang="en-CA" dirty="0"/>
              <a:t>Estimate decision threshold by subgroup</a:t>
            </a:r>
          </a:p>
          <a:p>
            <a:pPr lvl="1"/>
            <a:r>
              <a:rPr lang="en-CA" dirty="0"/>
              <a:t>Use data to estimate probability each subgroup’s conditional average treatment effect meets threshold</a:t>
            </a:r>
          </a:p>
          <a:p>
            <a:pPr marL="457200" lvl="1" indent="0">
              <a:buNone/>
            </a:pPr>
            <a:endParaRPr lang="en-CA" dirty="0"/>
          </a:p>
          <a:p>
            <a:pPr marL="0" indent="0">
              <a:buNone/>
            </a:pPr>
            <a:r>
              <a:rPr lang="en-CA" sz="1800" dirty="0"/>
              <a:t>CATE = conditional average treatment effect</a:t>
            </a:r>
          </a:p>
        </p:txBody>
      </p:sp>
      <p:sp>
        <p:nvSpPr>
          <p:cNvPr id="7" name="Title 6">
            <a:extLst>
              <a:ext uri="{FF2B5EF4-FFF2-40B4-BE49-F238E27FC236}">
                <a16:creationId xmlns:a16="http://schemas.microsoft.com/office/drawing/2014/main" id="{63FF9682-4DA0-F7AA-4EAC-36E6B9696F9B}"/>
              </a:ext>
            </a:extLst>
          </p:cNvPr>
          <p:cNvSpPr>
            <a:spLocks noGrp="1"/>
          </p:cNvSpPr>
          <p:nvPr>
            <p:ph type="title"/>
          </p:nvPr>
        </p:nvSpPr>
        <p:spPr>
          <a:xfrm>
            <a:off x="838200" y="214927"/>
            <a:ext cx="10515600" cy="1325563"/>
          </a:xfrm>
        </p:spPr>
        <p:txBody>
          <a:bodyPr>
            <a:normAutofit/>
          </a:bodyPr>
          <a:lstStyle/>
          <a:p>
            <a:r>
              <a:rPr lang="en-US" sz="3200" dirty="0"/>
              <a:t>Aim 3: Causal ML in decision modeling</a:t>
            </a:r>
            <a:br>
              <a:rPr lang="en-US" sz="3600" dirty="0"/>
            </a:br>
            <a:r>
              <a:rPr lang="en-US" dirty="0"/>
              <a:t>Assess and compare two approaches</a:t>
            </a:r>
          </a:p>
        </p:txBody>
      </p:sp>
    </p:spTree>
    <p:extLst>
      <p:ext uri="{BB962C8B-B14F-4D97-AF65-F5344CB8AC3E}">
        <p14:creationId xmlns:p14="http://schemas.microsoft.com/office/powerpoint/2010/main" val="13990264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24AC5DFF-6903-418A-B9CA-33088FCAAF7A}"/>
              </a:ext>
            </a:extLst>
          </p:cNvPr>
          <p:cNvGraphicFramePr>
            <a:graphicFrameLocks noGrp="1"/>
          </p:cNvGraphicFramePr>
          <p:nvPr>
            <p:extLst>
              <p:ext uri="{D42A27DB-BD31-4B8C-83A1-F6EECF244321}">
                <p14:modId xmlns:p14="http://schemas.microsoft.com/office/powerpoint/2010/main" val="2082037208"/>
              </p:ext>
            </p:extLst>
          </p:nvPr>
        </p:nvGraphicFramePr>
        <p:xfrm>
          <a:off x="3908766" y="3922493"/>
          <a:ext cx="4670792" cy="2084776"/>
        </p:xfrm>
        <a:graphic>
          <a:graphicData uri="http://schemas.openxmlformats.org/drawingml/2006/table">
            <a:tbl>
              <a:tblPr>
                <a:tableStyleId>{5C22544A-7EE6-4342-B048-85BDC9FD1C3A}</a:tableStyleId>
              </a:tblPr>
              <a:tblGrid>
                <a:gridCol w="2335396">
                  <a:extLst>
                    <a:ext uri="{9D8B030D-6E8A-4147-A177-3AD203B41FA5}">
                      <a16:colId xmlns:a16="http://schemas.microsoft.com/office/drawing/2014/main" val="926407733"/>
                    </a:ext>
                  </a:extLst>
                </a:gridCol>
                <a:gridCol w="2335396">
                  <a:extLst>
                    <a:ext uri="{9D8B030D-6E8A-4147-A177-3AD203B41FA5}">
                      <a16:colId xmlns:a16="http://schemas.microsoft.com/office/drawing/2014/main" val="2329294643"/>
                    </a:ext>
                  </a:extLst>
                </a:gridCol>
              </a:tblGrid>
              <a:tr h="1042388">
                <a:tc>
                  <a:txBody>
                    <a:bodyPr/>
                    <a:lstStyle/>
                    <a:p>
                      <a:pPr algn="ctr"/>
                      <a:endParaRPr lang="en-US" sz="2800" dirty="0"/>
                    </a:p>
                  </a:txBody>
                  <a:tcPr anchor="ctr"/>
                </a:tc>
                <a:tc>
                  <a:txBody>
                    <a:bodyPr/>
                    <a:lstStyle/>
                    <a:p>
                      <a:pPr algn="ctr"/>
                      <a:endParaRPr lang="en-US" sz="2800" dirty="0"/>
                    </a:p>
                  </a:txBody>
                  <a:tcPr anchor="ctr"/>
                </a:tc>
                <a:extLst>
                  <a:ext uri="{0D108BD9-81ED-4DB2-BD59-A6C34878D82A}">
                    <a16:rowId xmlns:a16="http://schemas.microsoft.com/office/drawing/2014/main" val="1888836240"/>
                  </a:ext>
                </a:extLst>
              </a:tr>
              <a:tr h="1042388">
                <a:tc>
                  <a:txBody>
                    <a:bodyPr/>
                    <a:lstStyle/>
                    <a:p>
                      <a:pPr algn="ctr"/>
                      <a:endParaRPr lang="en-US" sz="2800" dirty="0"/>
                    </a:p>
                  </a:txBody>
                  <a:tcPr anchor="ctr"/>
                </a:tc>
                <a:tc>
                  <a:txBody>
                    <a:bodyPr/>
                    <a:lstStyle/>
                    <a:p>
                      <a:pPr algn="ctr"/>
                      <a:endParaRPr lang="en-US" sz="2800" dirty="0"/>
                    </a:p>
                  </a:txBody>
                  <a:tcPr anchor="ctr"/>
                </a:tc>
                <a:extLst>
                  <a:ext uri="{0D108BD9-81ED-4DB2-BD59-A6C34878D82A}">
                    <a16:rowId xmlns:a16="http://schemas.microsoft.com/office/drawing/2014/main" val="2286777047"/>
                  </a:ext>
                </a:extLst>
              </a:tr>
            </a:tbl>
          </a:graphicData>
        </a:graphic>
      </p:graphicFrame>
      <p:sp>
        <p:nvSpPr>
          <p:cNvPr id="22" name="Rectangle 21">
            <a:extLst>
              <a:ext uri="{FF2B5EF4-FFF2-40B4-BE49-F238E27FC236}">
                <a16:creationId xmlns:a16="http://schemas.microsoft.com/office/drawing/2014/main" id="{71008BFF-F88E-4BE6-B9FF-A6C1B1D220D6}"/>
              </a:ext>
            </a:extLst>
          </p:cNvPr>
          <p:cNvSpPr/>
          <p:nvPr/>
        </p:nvSpPr>
        <p:spPr>
          <a:xfrm>
            <a:off x="4030659" y="3991392"/>
            <a:ext cx="2103120" cy="914400"/>
          </a:xfrm>
          <a:prstGeom prst="rect">
            <a:avLst/>
          </a:prstGeom>
          <a:solidFill>
            <a:srgbClr val="00B05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5475E2F0-AF30-49D6-8CC2-5BDB7F163157}"/>
              </a:ext>
            </a:extLst>
          </p:cNvPr>
          <p:cNvSpPr/>
          <p:nvPr/>
        </p:nvSpPr>
        <p:spPr>
          <a:xfrm>
            <a:off x="6363633" y="5025105"/>
            <a:ext cx="2103120" cy="914400"/>
          </a:xfrm>
          <a:prstGeom prst="rect">
            <a:avLst/>
          </a:prstGeom>
          <a:solidFill>
            <a:schemeClr val="bg1">
              <a:lumMod val="65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8813E0CA-3BDD-43C5-8E5D-11376EC5D88A}"/>
              </a:ext>
            </a:extLst>
          </p:cNvPr>
          <p:cNvSpPr/>
          <p:nvPr/>
        </p:nvSpPr>
        <p:spPr>
          <a:xfrm>
            <a:off x="6363633" y="4006111"/>
            <a:ext cx="2103120" cy="914400"/>
          </a:xfrm>
          <a:prstGeom prst="rect">
            <a:avLst/>
          </a:prstGeom>
          <a:solidFill>
            <a:srgbClr val="FFFF0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7CA0CC26-3BA5-4759-AD16-F3D63846050F}"/>
              </a:ext>
            </a:extLst>
          </p:cNvPr>
          <p:cNvSpPr/>
          <p:nvPr/>
        </p:nvSpPr>
        <p:spPr>
          <a:xfrm>
            <a:off x="4030659" y="5025105"/>
            <a:ext cx="2103120" cy="914400"/>
          </a:xfrm>
          <a:prstGeom prst="rect">
            <a:avLst/>
          </a:prstGeom>
          <a:solidFill>
            <a:srgbClr val="FF000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40C5BEF-3B7A-4777-889A-B575FABE77A3}"/>
              </a:ext>
            </a:extLst>
          </p:cNvPr>
          <p:cNvSpPr>
            <a:spLocks noGrp="1"/>
          </p:cNvSpPr>
          <p:nvPr>
            <p:ph type="title"/>
          </p:nvPr>
        </p:nvSpPr>
        <p:spPr/>
        <p:txBody>
          <a:bodyPr>
            <a:normAutofit/>
          </a:bodyPr>
          <a:lstStyle/>
          <a:p>
            <a:r>
              <a:rPr lang="en-US" sz="3200" dirty="0">
                <a:solidFill>
                  <a:srgbClr val="FF0000"/>
                </a:solidFill>
              </a:rPr>
              <a:t>A model can add value when</a:t>
            </a:r>
          </a:p>
        </p:txBody>
      </p:sp>
      <p:sp>
        <p:nvSpPr>
          <p:cNvPr id="3" name="Content Placeholder 2">
            <a:extLst>
              <a:ext uri="{FF2B5EF4-FFF2-40B4-BE49-F238E27FC236}">
                <a16:creationId xmlns:a16="http://schemas.microsoft.com/office/drawing/2014/main" id="{07A5BD1E-CCC5-4519-A194-AEECCA685762}"/>
              </a:ext>
            </a:extLst>
          </p:cNvPr>
          <p:cNvSpPr>
            <a:spLocks noGrp="1"/>
          </p:cNvSpPr>
          <p:nvPr>
            <p:ph sz="quarter" idx="10"/>
          </p:nvPr>
        </p:nvSpPr>
        <p:spPr>
          <a:xfrm>
            <a:off x="1283436" y="1664512"/>
            <a:ext cx="10267951" cy="1569661"/>
          </a:xfrm>
        </p:spPr>
        <p:txBody>
          <a:bodyPr>
            <a:normAutofit fontScale="92500" lnSpcReduction="20000"/>
          </a:bodyPr>
          <a:lstStyle/>
          <a:p>
            <a:pPr>
              <a:buFont typeface="Arial" panose="020B0604020202020204" pitchFamily="34" charset="0"/>
              <a:buChar char="•"/>
            </a:pPr>
            <a:r>
              <a:rPr lang="en-US" b="1" dirty="0"/>
              <a:t>Actionable intervention </a:t>
            </a:r>
            <a:r>
              <a:rPr lang="en-US" dirty="0"/>
              <a:t>– intervening can change the outcome</a:t>
            </a:r>
          </a:p>
          <a:p>
            <a:pPr>
              <a:buFont typeface="Arial" panose="020B0604020202020204" pitchFamily="34" charset="0"/>
              <a:buChar char="•"/>
            </a:pPr>
            <a:r>
              <a:rPr lang="en-US" b="1" dirty="0"/>
              <a:t>Intervention creates value </a:t>
            </a:r>
            <a:r>
              <a:rPr lang="en-US" dirty="0"/>
              <a:t>– intervening will improve health and/or save money</a:t>
            </a:r>
          </a:p>
          <a:p>
            <a:pPr>
              <a:buFont typeface="Arial" panose="020B0604020202020204" pitchFamily="34" charset="0"/>
              <a:buChar char="•"/>
            </a:pPr>
            <a:r>
              <a:rPr lang="en-US" b="1" dirty="0"/>
              <a:t>Expected value exceeds costs</a:t>
            </a:r>
          </a:p>
        </p:txBody>
      </p:sp>
      <p:sp>
        <p:nvSpPr>
          <p:cNvPr id="5" name="TextBox 4">
            <a:extLst>
              <a:ext uri="{FF2B5EF4-FFF2-40B4-BE49-F238E27FC236}">
                <a16:creationId xmlns:a16="http://schemas.microsoft.com/office/drawing/2014/main" id="{77AD768D-15A7-4033-A42D-85EE5790A3EB}"/>
              </a:ext>
            </a:extLst>
          </p:cNvPr>
          <p:cNvSpPr txBox="1"/>
          <p:nvPr/>
        </p:nvSpPr>
        <p:spPr>
          <a:xfrm>
            <a:off x="2133601" y="4388161"/>
            <a:ext cx="1309512" cy="1200329"/>
          </a:xfrm>
          <a:prstGeom prst="rect">
            <a:avLst/>
          </a:prstGeom>
          <a:noFill/>
        </p:spPr>
        <p:txBody>
          <a:bodyPr wrap="square" rtlCol="0">
            <a:spAutoFit/>
          </a:bodyPr>
          <a:lstStyle/>
          <a:p>
            <a:r>
              <a:rPr lang="en-US" dirty="0"/>
              <a:t>Predicted outcome would happen</a:t>
            </a:r>
          </a:p>
        </p:txBody>
      </p:sp>
      <p:sp>
        <p:nvSpPr>
          <p:cNvPr id="6" name="TextBox 5">
            <a:extLst>
              <a:ext uri="{FF2B5EF4-FFF2-40B4-BE49-F238E27FC236}">
                <a16:creationId xmlns:a16="http://schemas.microsoft.com/office/drawing/2014/main" id="{66AF0A2D-31EE-4896-83AF-151A1F398C86}"/>
              </a:ext>
            </a:extLst>
          </p:cNvPr>
          <p:cNvSpPr txBox="1"/>
          <p:nvPr/>
        </p:nvSpPr>
        <p:spPr>
          <a:xfrm>
            <a:off x="4542023" y="3205700"/>
            <a:ext cx="3404277" cy="369332"/>
          </a:xfrm>
          <a:prstGeom prst="rect">
            <a:avLst/>
          </a:prstGeom>
          <a:noFill/>
        </p:spPr>
        <p:txBody>
          <a:bodyPr wrap="square" rtlCol="0">
            <a:spAutoFit/>
          </a:bodyPr>
          <a:lstStyle/>
          <a:p>
            <a:pPr algn="ctr"/>
            <a:r>
              <a:rPr lang="en-US" dirty="0"/>
              <a:t>Outcome would have happened</a:t>
            </a:r>
          </a:p>
        </p:txBody>
      </p:sp>
      <p:sp>
        <p:nvSpPr>
          <p:cNvPr id="7" name="TextBox 6">
            <a:extLst>
              <a:ext uri="{FF2B5EF4-FFF2-40B4-BE49-F238E27FC236}">
                <a16:creationId xmlns:a16="http://schemas.microsoft.com/office/drawing/2014/main" id="{08A57C64-B5BF-4C68-A69F-C0B5218A39F5}"/>
              </a:ext>
            </a:extLst>
          </p:cNvPr>
          <p:cNvSpPr txBox="1"/>
          <p:nvPr/>
        </p:nvSpPr>
        <p:spPr>
          <a:xfrm>
            <a:off x="3318935" y="4180051"/>
            <a:ext cx="589831" cy="1569660"/>
          </a:xfrm>
          <a:prstGeom prst="rect">
            <a:avLst/>
          </a:prstGeom>
          <a:noFill/>
        </p:spPr>
        <p:txBody>
          <a:bodyPr wrap="square" rtlCol="0">
            <a:spAutoFit/>
          </a:bodyPr>
          <a:lstStyle/>
          <a:p>
            <a:pPr algn="ctr"/>
            <a:r>
              <a:rPr lang="en-US" sz="3200" b="1" dirty="0"/>
              <a:t>+</a:t>
            </a:r>
          </a:p>
          <a:p>
            <a:pPr algn="ctr"/>
            <a:endParaRPr lang="en-US" sz="3200" b="1" dirty="0"/>
          </a:p>
          <a:p>
            <a:pPr algn="ctr"/>
            <a:r>
              <a:rPr lang="en-US" sz="3200" b="1" dirty="0"/>
              <a:t>-</a:t>
            </a:r>
          </a:p>
        </p:txBody>
      </p:sp>
      <p:sp>
        <p:nvSpPr>
          <p:cNvPr id="8" name="TextBox 7">
            <a:extLst>
              <a:ext uri="{FF2B5EF4-FFF2-40B4-BE49-F238E27FC236}">
                <a16:creationId xmlns:a16="http://schemas.microsoft.com/office/drawing/2014/main" id="{92DDAF6D-905E-4ED1-B890-2DBC84F1411E}"/>
              </a:ext>
            </a:extLst>
          </p:cNvPr>
          <p:cNvSpPr txBox="1"/>
          <p:nvPr/>
        </p:nvSpPr>
        <p:spPr>
          <a:xfrm>
            <a:off x="3908766" y="3406618"/>
            <a:ext cx="4670792" cy="584775"/>
          </a:xfrm>
          <a:prstGeom prst="rect">
            <a:avLst/>
          </a:prstGeom>
          <a:noFill/>
        </p:spPr>
        <p:txBody>
          <a:bodyPr wrap="square" rtlCol="0">
            <a:spAutoFit/>
          </a:bodyPr>
          <a:lstStyle/>
          <a:p>
            <a:pPr algn="ctr"/>
            <a:r>
              <a:rPr lang="en-US" sz="3200" b="1" dirty="0"/>
              <a:t>+			-</a:t>
            </a:r>
          </a:p>
        </p:txBody>
      </p:sp>
      <p:sp>
        <p:nvSpPr>
          <p:cNvPr id="17" name="TextBox 16">
            <a:extLst>
              <a:ext uri="{FF2B5EF4-FFF2-40B4-BE49-F238E27FC236}">
                <a16:creationId xmlns:a16="http://schemas.microsoft.com/office/drawing/2014/main" id="{17CC7516-AE96-4D4F-B0B5-B8D13590B9DD}"/>
              </a:ext>
            </a:extLst>
          </p:cNvPr>
          <p:cNvSpPr txBox="1"/>
          <p:nvPr/>
        </p:nvSpPr>
        <p:spPr>
          <a:xfrm>
            <a:off x="4402724" y="4089911"/>
            <a:ext cx="1382751" cy="707886"/>
          </a:xfrm>
          <a:prstGeom prst="rect">
            <a:avLst/>
          </a:prstGeom>
          <a:noFill/>
        </p:spPr>
        <p:txBody>
          <a:bodyPr wrap="square" rtlCol="0">
            <a:spAutoFit/>
          </a:bodyPr>
          <a:lstStyle/>
          <a:p>
            <a:pPr algn="ctr"/>
            <a:r>
              <a:rPr lang="en-US" sz="4000" dirty="0"/>
              <a:t>TP</a:t>
            </a:r>
          </a:p>
        </p:txBody>
      </p:sp>
      <p:sp>
        <p:nvSpPr>
          <p:cNvPr id="19" name="TextBox 18">
            <a:extLst>
              <a:ext uri="{FF2B5EF4-FFF2-40B4-BE49-F238E27FC236}">
                <a16:creationId xmlns:a16="http://schemas.microsoft.com/office/drawing/2014/main" id="{4A83A0E3-2BF1-4DF8-BDF4-AFD37D09DA86}"/>
              </a:ext>
            </a:extLst>
          </p:cNvPr>
          <p:cNvSpPr txBox="1"/>
          <p:nvPr/>
        </p:nvSpPr>
        <p:spPr>
          <a:xfrm>
            <a:off x="4402724" y="5159346"/>
            <a:ext cx="1382751" cy="707886"/>
          </a:xfrm>
          <a:prstGeom prst="rect">
            <a:avLst/>
          </a:prstGeom>
          <a:noFill/>
        </p:spPr>
        <p:txBody>
          <a:bodyPr wrap="square" rtlCol="0">
            <a:spAutoFit/>
          </a:bodyPr>
          <a:lstStyle/>
          <a:p>
            <a:pPr algn="ctr"/>
            <a:r>
              <a:rPr lang="en-US" sz="4000" dirty="0"/>
              <a:t>FN</a:t>
            </a:r>
          </a:p>
        </p:txBody>
      </p:sp>
      <p:sp>
        <p:nvSpPr>
          <p:cNvPr id="20" name="TextBox 19">
            <a:extLst>
              <a:ext uri="{FF2B5EF4-FFF2-40B4-BE49-F238E27FC236}">
                <a16:creationId xmlns:a16="http://schemas.microsoft.com/office/drawing/2014/main" id="{4E30DDA8-AC25-4FB2-83B4-37D118104131}"/>
              </a:ext>
            </a:extLst>
          </p:cNvPr>
          <p:cNvSpPr txBox="1"/>
          <p:nvPr/>
        </p:nvSpPr>
        <p:spPr>
          <a:xfrm>
            <a:off x="6722178" y="4091777"/>
            <a:ext cx="1382751" cy="707886"/>
          </a:xfrm>
          <a:prstGeom prst="rect">
            <a:avLst/>
          </a:prstGeom>
          <a:noFill/>
        </p:spPr>
        <p:txBody>
          <a:bodyPr wrap="square" rtlCol="0">
            <a:spAutoFit/>
          </a:bodyPr>
          <a:lstStyle/>
          <a:p>
            <a:pPr algn="ctr"/>
            <a:r>
              <a:rPr lang="en-US" sz="4000" dirty="0"/>
              <a:t>FP</a:t>
            </a:r>
          </a:p>
        </p:txBody>
      </p:sp>
      <p:sp>
        <p:nvSpPr>
          <p:cNvPr id="21" name="TextBox 20">
            <a:extLst>
              <a:ext uri="{FF2B5EF4-FFF2-40B4-BE49-F238E27FC236}">
                <a16:creationId xmlns:a16="http://schemas.microsoft.com/office/drawing/2014/main" id="{98F24EFA-DA61-4DB2-B981-D090843D0A87}"/>
              </a:ext>
            </a:extLst>
          </p:cNvPr>
          <p:cNvSpPr txBox="1"/>
          <p:nvPr/>
        </p:nvSpPr>
        <p:spPr>
          <a:xfrm>
            <a:off x="6737624" y="5159346"/>
            <a:ext cx="1382751" cy="707886"/>
          </a:xfrm>
          <a:prstGeom prst="rect">
            <a:avLst/>
          </a:prstGeom>
          <a:noFill/>
        </p:spPr>
        <p:txBody>
          <a:bodyPr wrap="square" rtlCol="0">
            <a:spAutoFit/>
          </a:bodyPr>
          <a:lstStyle/>
          <a:p>
            <a:pPr algn="ctr"/>
            <a:r>
              <a:rPr lang="en-US" sz="4000" dirty="0"/>
              <a:t>TN</a:t>
            </a:r>
          </a:p>
        </p:txBody>
      </p:sp>
      <p:sp>
        <p:nvSpPr>
          <p:cNvPr id="26" name="TextBox 25">
            <a:extLst>
              <a:ext uri="{FF2B5EF4-FFF2-40B4-BE49-F238E27FC236}">
                <a16:creationId xmlns:a16="http://schemas.microsoft.com/office/drawing/2014/main" id="{6E32F21D-80C3-4AF1-8693-0D7882101C53}"/>
              </a:ext>
            </a:extLst>
          </p:cNvPr>
          <p:cNvSpPr txBox="1"/>
          <p:nvPr/>
        </p:nvSpPr>
        <p:spPr>
          <a:xfrm>
            <a:off x="8742556" y="4312960"/>
            <a:ext cx="2799628" cy="1015663"/>
          </a:xfrm>
          <a:prstGeom prst="rect">
            <a:avLst/>
          </a:prstGeom>
          <a:noFill/>
        </p:spPr>
        <p:txBody>
          <a:bodyPr wrap="square" rtlCol="0">
            <a:spAutoFit/>
          </a:bodyPr>
          <a:lstStyle/>
          <a:p>
            <a:r>
              <a:rPr lang="en-US" sz="2000" dirty="0">
                <a:solidFill>
                  <a:srgbClr val="FF0000"/>
                </a:solidFill>
              </a:rPr>
              <a:t>Can calculate how good the model must be to add value</a:t>
            </a:r>
          </a:p>
        </p:txBody>
      </p:sp>
    </p:spTree>
    <p:extLst>
      <p:ext uri="{BB962C8B-B14F-4D97-AF65-F5344CB8AC3E}">
        <p14:creationId xmlns:p14="http://schemas.microsoft.com/office/powerpoint/2010/main" val="2761235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4"/>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25" grpId="0" animBg="1"/>
      <p:bldP spid="3" grpId="0" build="p"/>
      <p:bldP spid="5" grpId="0"/>
      <p:bldP spid="6" grpId="0"/>
      <p:bldP spid="7" grpId="0"/>
      <p:bldP spid="8" grpId="0"/>
      <p:bldP spid="17" grpId="0"/>
      <p:bldP spid="19" grpId="0"/>
      <p:bldP spid="20" grpId="0"/>
      <p:bldP spid="21" grpId="0"/>
      <p:bldP spid="2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24AC5DFF-6903-418A-B9CA-33088FCAAF7A}"/>
              </a:ext>
            </a:extLst>
          </p:cNvPr>
          <p:cNvGraphicFramePr>
            <a:graphicFrameLocks noGrp="1"/>
          </p:cNvGraphicFramePr>
          <p:nvPr>
            <p:extLst>
              <p:ext uri="{D42A27DB-BD31-4B8C-83A1-F6EECF244321}">
                <p14:modId xmlns:p14="http://schemas.microsoft.com/office/powerpoint/2010/main" val="695598245"/>
              </p:ext>
            </p:extLst>
          </p:nvPr>
        </p:nvGraphicFramePr>
        <p:xfrm>
          <a:off x="1984273" y="3980297"/>
          <a:ext cx="4670792" cy="2084776"/>
        </p:xfrm>
        <a:graphic>
          <a:graphicData uri="http://schemas.openxmlformats.org/drawingml/2006/table">
            <a:tbl>
              <a:tblPr>
                <a:tableStyleId>{5C22544A-7EE6-4342-B048-85BDC9FD1C3A}</a:tableStyleId>
              </a:tblPr>
              <a:tblGrid>
                <a:gridCol w="2335396">
                  <a:extLst>
                    <a:ext uri="{9D8B030D-6E8A-4147-A177-3AD203B41FA5}">
                      <a16:colId xmlns:a16="http://schemas.microsoft.com/office/drawing/2014/main" val="926407733"/>
                    </a:ext>
                  </a:extLst>
                </a:gridCol>
                <a:gridCol w="2335396">
                  <a:extLst>
                    <a:ext uri="{9D8B030D-6E8A-4147-A177-3AD203B41FA5}">
                      <a16:colId xmlns:a16="http://schemas.microsoft.com/office/drawing/2014/main" val="2329294643"/>
                    </a:ext>
                  </a:extLst>
                </a:gridCol>
              </a:tblGrid>
              <a:tr h="1042388">
                <a:tc>
                  <a:txBody>
                    <a:bodyPr/>
                    <a:lstStyle/>
                    <a:p>
                      <a:pPr algn="ctr"/>
                      <a:endParaRPr lang="en-US" sz="2800" dirty="0"/>
                    </a:p>
                  </a:txBody>
                  <a:tcPr anchor="ctr"/>
                </a:tc>
                <a:tc>
                  <a:txBody>
                    <a:bodyPr/>
                    <a:lstStyle/>
                    <a:p>
                      <a:pPr algn="ctr"/>
                      <a:endParaRPr lang="en-US" sz="2800" dirty="0"/>
                    </a:p>
                  </a:txBody>
                  <a:tcPr anchor="ctr"/>
                </a:tc>
                <a:extLst>
                  <a:ext uri="{0D108BD9-81ED-4DB2-BD59-A6C34878D82A}">
                    <a16:rowId xmlns:a16="http://schemas.microsoft.com/office/drawing/2014/main" val="1888836240"/>
                  </a:ext>
                </a:extLst>
              </a:tr>
              <a:tr h="1042388">
                <a:tc>
                  <a:txBody>
                    <a:bodyPr/>
                    <a:lstStyle/>
                    <a:p>
                      <a:pPr algn="ctr"/>
                      <a:endParaRPr lang="en-US" sz="2800" dirty="0"/>
                    </a:p>
                  </a:txBody>
                  <a:tcPr anchor="ctr"/>
                </a:tc>
                <a:tc>
                  <a:txBody>
                    <a:bodyPr/>
                    <a:lstStyle/>
                    <a:p>
                      <a:pPr algn="ctr"/>
                      <a:endParaRPr lang="en-US" sz="2800" dirty="0"/>
                    </a:p>
                  </a:txBody>
                  <a:tcPr anchor="ctr"/>
                </a:tc>
                <a:extLst>
                  <a:ext uri="{0D108BD9-81ED-4DB2-BD59-A6C34878D82A}">
                    <a16:rowId xmlns:a16="http://schemas.microsoft.com/office/drawing/2014/main" val="2286777047"/>
                  </a:ext>
                </a:extLst>
              </a:tr>
            </a:tbl>
          </a:graphicData>
        </a:graphic>
      </p:graphicFrame>
      <p:sp>
        <p:nvSpPr>
          <p:cNvPr id="2" name="Title 1">
            <a:extLst>
              <a:ext uri="{FF2B5EF4-FFF2-40B4-BE49-F238E27FC236}">
                <a16:creationId xmlns:a16="http://schemas.microsoft.com/office/drawing/2014/main" id="{640C5BEF-3B7A-4777-889A-B575FABE77A3}"/>
              </a:ext>
            </a:extLst>
          </p:cNvPr>
          <p:cNvSpPr>
            <a:spLocks noGrp="1"/>
          </p:cNvSpPr>
          <p:nvPr>
            <p:ph type="title"/>
          </p:nvPr>
        </p:nvSpPr>
        <p:spPr/>
        <p:txBody>
          <a:bodyPr>
            <a:normAutofit/>
          </a:bodyPr>
          <a:lstStyle/>
          <a:p>
            <a:r>
              <a:rPr lang="en-US" sz="3200" dirty="0">
                <a:solidFill>
                  <a:srgbClr val="FF0000"/>
                </a:solidFill>
              </a:rPr>
              <a:t>Assessing value of CKD prediction model</a:t>
            </a:r>
          </a:p>
        </p:txBody>
      </p:sp>
      <p:sp>
        <p:nvSpPr>
          <p:cNvPr id="3" name="Content Placeholder 2">
            <a:extLst>
              <a:ext uri="{FF2B5EF4-FFF2-40B4-BE49-F238E27FC236}">
                <a16:creationId xmlns:a16="http://schemas.microsoft.com/office/drawing/2014/main" id="{07A5BD1E-CCC5-4519-A194-AEECCA685762}"/>
              </a:ext>
            </a:extLst>
          </p:cNvPr>
          <p:cNvSpPr>
            <a:spLocks noGrp="1"/>
          </p:cNvSpPr>
          <p:nvPr>
            <p:ph sz="quarter" idx="10"/>
          </p:nvPr>
        </p:nvSpPr>
        <p:spPr>
          <a:xfrm>
            <a:off x="1274238" y="1211580"/>
            <a:ext cx="10267951" cy="2084776"/>
          </a:xfrm>
        </p:spPr>
        <p:txBody>
          <a:bodyPr/>
          <a:lstStyle/>
          <a:p>
            <a:pPr>
              <a:buFont typeface="Arial" panose="020B0604020202020204" pitchFamily="34" charset="0"/>
              <a:buChar char="•"/>
            </a:pPr>
            <a:r>
              <a:rPr lang="en-US" b="1" dirty="0"/>
              <a:t>Actionable intervention</a:t>
            </a:r>
            <a:r>
              <a:rPr lang="en-US" dirty="0"/>
              <a:t> – enroll in AKI survivor’s clinic</a:t>
            </a:r>
          </a:p>
          <a:p>
            <a:pPr>
              <a:buFont typeface="Arial" panose="020B0604020202020204" pitchFamily="34" charset="0"/>
              <a:buChar char="•"/>
            </a:pPr>
            <a:r>
              <a:rPr lang="en-US" b="1" dirty="0"/>
              <a:t>Intervention adds value</a:t>
            </a:r>
            <a:r>
              <a:rPr lang="en-US" dirty="0"/>
              <a:t> – Preliminary evidence of good outcomes from other centers</a:t>
            </a:r>
            <a:endParaRPr lang="en-US" b="1" dirty="0"/>
          </a:p>
          <a:p>
            <a:pPr>
              <a:buFont typeface="Arial" panose="020B0604020202020204" pitchFamily="34" charset="0"/>
              <a:buChar char="•"/>
            </a:pPr>
            <a:r>
              <a:rPr lang="en-US" b="1" dirty="0"/>
              <a:t>Expected value exceeds cost</a:t>
            </a:r>
          </a:p>
        </p:txBody>
      </p:sp>
      <p:sp>
        <p:nvSpPr>
          <p:cNvPr id="5" name="TextBox 4">
            <a:extLst>
              <a:ext uri="{FF2B5EF4-FFF2-40B4-BE49-F238E27FC236}">
                <a16:creationId xmlns:a16="http://schemas.microsoft.com/office/drawing/2014/main" id="{77AD768D-15A7-4033-A42D-85EE5790A3EB}"/>
              </a:ext>
            </a:extLst>
          </p:cNvPr>
          <p:cNvSpPr txBox="1"/>
          <p:nvPr/>
        </p:nvSpPr>
        <p:spPr>
          <a:xfrm>
            <a:off x="209108" y="4445965"/>
            <a:ext cx="1309512" cy="1200329"/>
          </a:xfrm>
          <a:prstGeom prst="rect">
            <a:avLst/>
          </a:prstGeom>
          <a:noFill/>
        </p:spPr>
        <p:txBody>
          <a:bodyPr wrap="square" rtlCol="0">
            <a:spAutoFit/>
          </a:bodyPr>
          <a:lstStyle/>
          <a:p>
            <a:r>
              <a:rPr lang="en-US" dirty="0"/>
              <a:t>Predicted outcome would happen</a:t>
            </a:r>
          </a:p>
        </p:txBody>
      </p:sp>
      <p:sp>
        <p:nvSpPr>
          <p:cNvPr id="6" name="TextBox 5">
            <a:extLst>
              <a:ext uri="{FF2B5EF4-FFF2-40B4-BE49-F238E27FC236}">
                <a16:creationId xmlns:a16="http://schemas.microsoft.com/office/drawing/2014/main" id="{66AF0A2D-31EE-4896-83AF-151A1F398C86}"/>
              </a:ext>
            </a:extLst>
          </p:cNvPr>
          <p:cNvSpPr txBox="1"/>
          <p:nvPr/>
        </p:nvSpPr>
        <p:spPr>
          <a:xfrm>
            <a:off x="2703072" y="3175162"/>
            <a:ext cx="3542784" cy="369332"/>
          </a:xfrm>
          <a:prstGeom prst="rect">
            <a:avLst/>
          </a:prstGeom>
          <a:noFill/>
        </p:spPr>
        <p:txBody>
          <a:bodyPr wrap="square" rtlCol="0">
            <a:spAutoFit/>
          </a:bodyPr>
          <a:lstStyle/>
          <a:p>
            <a:pPr algn="ctr"/>
            <a:r>
              <a:rPr lang="en-US" dirty="0"/>
              <a:t>Outcome would have happened</a:t>
            </a:r>
          </a:p>
        </p:txBody>
      </p:sp>
      <p:sp>
        <p:nvSpPr>
          <p:cNvPr id="7" name="TextBox 6">
            <a:extLst>
              <a:ext uri="{FF2B5EF4-FFF2-40B4-BE49-F238E27FC236}">
                <a16:creationId xmlns:a16="http://schemas.microsoft.com/office/drawing/2014/main" id="{08A57C64-B5BF-4C68-A69F-C0B5218A39F5}"/>
              </a:ext>
            </a:extLst>
          </p:cNvPr>
          <p:cNvSpPr txBox="1"/>
          <p:nvPr/>
        </p:nvSpPr>
        <p:spPr>
          <a:xfrm>
            <a:off x="1394442" y="4237855"/>
            <a:ext cx="589831" cy="1569660"/>
          </a:xfrm>
          <a:prstGeom prst="rect">
            <a:avLst/>
          </a:prstGeom>
          <a:noFill/>
        </p:spPr>
        <p:txBody>
          <a:bodyPr wrap="square" rtlCol="0">
            <a:spAutoFit/>
          </a:bodyPr>
          <a:lstStyle/>
          <a:p>
            <a:pPr algn="ctr"/>
            <a:r>
              <a:rPr lang="en-US" sz="3200" b="1" dirty="0"/>
              <a:t>+</a:t>
            </a:r>
          </a:p>
          <a:p>
            <a:pPr algn="ctr"/>
            <a:endParaRPr lang="en-US" sz="3200" b="1" dirty="0"/>
          </a:p>
          <a:p>
            <a:pPr algn="ctr"/>
            <a:r>
              <a:rPr lang="en-US" sz="3200" b="1" dirty="0"/>
              <a:t>-</a:t>
            </a:r>
          </a:p>
        </p:txBody>
      </p:sp>
      <p:sp>
        <p:nvSpPr>
          <p:cNvPr id="8" name="TextBox 7">
            <a:extLst>
              <a:ext uri="{FF2B5EF4-FFF2-40B4-BE49-F238E27FC236}">
                <a16:creationId xmlns:a16="http://schemas.microsoft.com/office/drawing/2014/main" id="{92DDAF6D-905E-4ED1-B890-2DBC84F1411E}"/>
              </a:ext>
            </a:extLst>
          </p:cNvPr>
          <p:cNvSpPr txBox="1"/>
          <p:nvPr/>
        </p:nvSpPr>
        <p:spPr>
          <a:xfrm>
            <a:off x="1984273" y="3464422"/>
            <a:ext cx="4670792" cy="584775"/>
          </a:xfrm>
          <a:prstGeom prst="rect">
            <a:avLst/>
          </a:prstGeom>
          <a:noFill/>
        </p:spPr>
        <p:txBody>
          <a:bodyPr wrap="square" rtlCol="0">
            <a:spAutoFit/>
          </a:bodyPr>
          <a:lstStyle/>
          <a:p>
            <a:pPr algn="ctr"/>
            <a:r>
              <a:rPr lang="en-US" sz="3200" b="1" dirty="0"/>
              <a:t>+			-</a:t>
            </a:r>
          </a:p>
        </p:txBody>
      </p:sp>
      <p:sp>
        <p:nvSpPr>
          <p:cNvPr id="13" name="Rectangle 12">
            <a:extLst>
              <a:ext uri="{FF2B5EF4-FFF2-40B4-BE49-F238E27FC236}">
                <a16:creationId xmlns:a16="http://schemas.microsoft.com/office/drawing/2014/main" id="{FE7CE10C-CE3F-4875-BB70-C9E5B0C5DEDF}"/>
              </a:ext>
            </a:extLst>
          </p:cNvPr>
          <p:cNvSpPr/>
          <p:nvPr/>
        </p:nvSpPr>
        <p:spPr>
          <a:xfrm>
            <a:off x="2106166" y="4049196"/>
            <a:ext cx="2103120" cy="914400"/>
          </a:xfrm>
          <a:prstGeom prst="rect">
            <a:avLst/>
          </a:prstGeom>
          <a:solidFill>
            <a:srgbClr val="00B05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B440CE8-EEE9-475B-9AB4-32CAA7C3EC84}"/>
              </a:ext>
            </a:extLst>
          </p:cNvPr>
          <p:cNvSpPr/>
          <p:nvPr/>
        </p:nvSpPr>
        <p:spPr>
          <a:xfrm>
            <a:off x="4439140" y="5082909"/>
            <a:ext cx="2103120" cy="914400"/>
          </a:xfrm>
          <a:prstGeom prst="rect">
            <a:avLst/>
          </a:prstGeom>
          <a:solidFill>
            <a:schemeClr val="bg1">
              <a:lumMod val="65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E6E0CE8-E1C9-42A0-88C7-2E55BF62C977}"/>
              </a:ext>
            </a:extLst>
          </p:cNvPr>
          <p:cNvSpPr/>
          <p:nvPr/>
        </p:nvSpPr>
        <p:spPr>
          <a:xfrm>
            <a:off x="4439140" y="4063915"/>
            <a:ext cx="2103120" cy="914400"/>
          </a:xfrm>
          <a:prstGeom prst="rect">
            <a:avLst/>
          </a:prstGeom>
          <a:solidFill>
            <a:srgbClr val="FFFF0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C4424D8D-12E6-4CF3-A6D7-07BF07ACD951}"/>
              </a:ext>
            </a:extLst>
          </p:cNvPr>
          <p:cNvSpPr/>
          <p:nvPr/>
        </p:nvSpPr>
        <p:spPr>
          <a:xfrm>
            <a:off x="2106166" y="5082909"/>
            <a:ext cx="2103120" cy="914400"/>
          </a:xfrm>
          <a:prstGeom prst="rect">
            <a:avLst/>
          </a:prstGeom>
          <a:solidFill>
            <a:srgbClr val="FF000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17CC7516-AE96-4D4F-B0B5-B8D13590B9DD}"/>
              </a:ext>
            </a:extLst>
          </p:cNvPr>
          <p:cNvSpPr txBox="1"/>
          <p:nvPr/>
        </p:nvSpPr>
        <p:spPr>
          <a:xfrm>
            <a:off x="2155010" y="4152453"/>
            <a:ext cx="2011680" cy="707886"/>
          </a:xfrm>
          <a:prstGeom prst="rect">
            <a:avLst/>
          </a:prstGeom>
          <a:noFill/>
        </p:spPr>
        <p:txBody>
          <a:bodyPr wrap="square" rtlCol="0">
            <a:spAutoFit/>
          </a:bodyPr>
          <a:lstStyle/>
          <a:p>
            <a:pPr algn="ctr"/>
            <a:r>
              <a:rPr lang="en-US" sz="2000" dirty="0"/>
              <a:t>CKD managed or prevented</a:t>
            </a:r>
          </a:p>
        </p:txBody>
      </p:sp>
      <p:sp>
        <p:nvSpPr>
          <p:cNvPr id="19" name="TextBox 18">
            <a:extLst>
              <a:ext uri="{FF2B5EF4-FFF2-40B4-BE49-F238E27FC236}">
                <a16:creationId xmlns:a16="http://schemas.microsoft.com/office/drawing/2014/main" id="{4A83A0E3-2BF1-4DF8-BDF4-AFD37D09DA86}"/>
              </a:ext>
            </a:extLst>
          </p:cNvPr>
          <p:cNvSpPr txBox="1"/>
          <p:nvPr/>
        </p:nvSpPr>
        <p:spPr>
          <a:xfrm>
            <a:off x="2062242" y="5171331"/>
            <a:ext cx="2214729" cy="707886"/>
          </a:xfrm>
          <a:prstGeom prst="rect">
            <a:avLst/>
          </a:prstGeom>
          <a:noFill/>
        </p:spPr>
        <p:txBody>
          <a:bodyPr wrap="square" rtlCol="0">
            <a:spAutoFit/>
          </a:bodyPr>
          <a:lstStyle/>
          <a:p>
            <a:pPr algn="ctr"/>
            <a:r>
              <a:rPr lang="en-US" sz="2000" dirty="0"/>
              <a:t>CKD not prevented or detected early</a:t>
            </a:r>
          </a:p>
        </p:txBody>
      </p:sp>
      <p:sp>
        <p:nvSpPr>
          <p:cNvPr id="20" name="TextBox 19">
            <a:extLst>
              <a:ext uri="{FF2B5EF4-FFF2-40B4-BE49-F238E27FC236}">
                <a16:creationId xmlns:a16="http://schemas.microsoft.com/office/drawing/2014/main" id="{4E30DDA8-AC25-4FB2-83B4-37D118104131}"/>
              </a:ext>
            </a:extLst>
          </p:cNvPr>
          <p:cNvSpPr txBox="1"/>
          <p:nvPr/>
        </p:nvSpPr>
        <p:spPr>
          <a:xfrm>
            <a:off x="4474464" y="4152453"/>
            <a:ext cx="2011680" cy="707886"/>
          </a:xfrm>
          <a:prstGeom prst="rect">
            <a:avLst/>
          </a:prstGeom>
          <a:noFill/>
        </p:spPr>
        <p:txBody>
          <a:bodyPr wrap="square" rtlCol="0">
            <a:spAutoFit/>
          </a:bodyPr>
          <a:lstStyle/>
          <a:p>
            <a:pPr algn="ctr"/>
            <a:r>
              <a:rPr lang="en-US" sz="2000" dirty="0"/>
              <a:t>1-3 unnecessary outpatient visits</a:t>
            </a:r>
          </a:p>
        </p:txBody>
      </p:sp>
      <p:sp>
        <p:nvSpPr>
          <p:cNvPr id="21" name="TextBox 20">
            <a:extLst>
              <a:ext uri="{FF2B5EF4-FFF2-40B4-BE49-F238E27FC236}">
                <a16:creationId xmlns:a16="http://schemas.microsoft.com/office/drawing/2014/main" id="{98F24EFA-DA61-4DB2-B981-D090843D0A87}"/>
              </a:ext>
            </a:extLst>
          </p:cNvPr>
          <p:cNvSpPr txBox="1"/>
          <p:nvPr/>
        </p:nvSpPr>
        <p:spPr>
          <a:xfrm>
            <a:off x="4474464" y="5268855"/>
            <a:ext cx="2011680" cy="400110"/>
          </a:xfrm>
          <a:prstGeom prst="rect">
            <a:avLst/>
          </a:prstGeom>
          <a:noFill/>
        </p:spPr>
        <p:txBody>
          <a:bodyPr wrap="square" rtlCol="0">
            <a:spAutoFit/>
          </a:bodyPr>
          <a:lstStyle/>
          <a:p>
            <a:pPr algn="ctr"/>
            <a:r>
              <a:rPr lang="en-US" sz="2000" dirty="0"/>
              <a:t>No issues</a:t>
            </a:r>
          </a:p>
        </p:txBody>
      </p:sp>
      <p:sp>
        <p:nvSpPr>
          <p:cNvPr id="9" name="TextBox 8">
            <a:extLst>
              <a:ext uri="{FF2B5EF4-FFF2-40B4-BE49-F238E27FC236}">
                <a16:creationId xmlns:a16="http://schemas.microsoft.com/office/drawing/2014/main" id="{1325516D-4915-4974-BC01-C8344A4DF46A}"/>
              </a:ext>
            </a:extLst>
          </p:cNvPr>
          <p:cNvSpPr txBox="1"/>
          <p:nvPr/>
        </p:nvSpPr>
        <p:spPr>
          <a:xfrm>
            <a:off x="7274285" y="3756749"/>
            <a:ext cx="4267899" cy="1938992"/>
          </a:xfrm>
          <a:prstGeom prst="rect">
            <a:avLst/>
          </a:prstGeom>
          <a:noFill/>
        </p:spPr>
        <p:txBody>
          <a:bodyPr wrap="square" rtlCol="0">
            <a:spAutoFit/>
          </a:bodyPr>
          <a:lstStyle/>
          <a:p>
            <a:pPr marL="285750" indent="-285750">
              <a:buFont typeface="Arial" panose="020B0604020202020204" pitchFamily="34" charset="0"/>
              <a:buChar char="•"/>
            </a:pPr>
            <a:r>
              <a:rPr lang="en-US" sz="2400" dirty="0"/>
              <a:t>Benefit of true positive &gt;&gt; harms of false positive or false negative</a:t>
            </a:r>
          </a:p>
          <a:p>
            <a:pPr marL="285750" indent="-285750">
              <a:buFont typeface="Arial" panose="020B0604020202020204" pitchFamily="34" charset="0"/>
              <a:buChar char="•"/>
            </a:pPr>
            <a:r>
              <a:rPr lang="en-US" sz="2400" dirty="0"/>
              <a:t>Even modest predictive ability might add value</a:t>
            </a:r>
          </a:p>
        </p:txBody>
      </p:sp>
    </p:spTree>
    <p:extLst>
      <p:ext uri="{BB962C8B-B14F-4D97-AF65-F5344CB8AC3E}">
        <p14:creationId xmlns:p14="http://schemas.microsoft.com/office/powerpoint/2010/main" val="41729225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1"/>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P spid="6" grpId="0"/>
      <p:bldP spid="7" grpId="0"/>
      <p:bldP spid="8" grpId="0"/>
      <p:bldP spid="13" grpId="0" animBg="1"/>
      <p:bldP spid="14" grpId="0" animBg="1"/>
      <p:bldP spid="15" grpId="0" animBg="1"/>
      <p:bldP spid="16" grpId="0" animBg="1"/>
      <p:bldP spid="17" grpId="0"/>
      <p:bldP spid="19" grpId="0"/>
      <p:bldP spid="20" grpId="0"/>
      <p:bldP spid="21" grpId="0"/>
      <p:bldP spid="9"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11511</TotalTime>
  <Words>6045</Words>
  <Application>Microsoft Macintosh PowerPoint</Application>
  <PresentationFormat>Widescreen</PresentationFormat>
  <Paragraphs>1000</Paragraphs>
  <Slides>77</Slides>
  <Notes>40</Notes>
  <HiddenSlides>0</HiddenSlides>
  <MMClips>0</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77</vt:i4>
      </vt:variant>
    </vt:vector>
  </HeadingPairs>
  <TitlesOfParts>
    <vt:vector size="89" baseType="lpstr">
      <vt:lpstr>Arial</vt:lpstr>
      <vt:lpstr>Calibri</vt:lpstr>
      <vt:lpstr>Cambria Math</vt:lpstr>
      <vt:lpstr>PressuraLight</vt:lpstr>
      <vt:lpstr>Roboto</vt:lpstr>
      <vt:lpstr>Source Sans Pro</vt:lpstr>
      <vt:lpstr>Times</vt:lpstr>
      <vt:lpstr>Times New Roman</vt:lpstr>
      <vt:lpstr>Wingdings</vt:lpstr>
      <vt:lpstr>Office Theme</vt:lpstr>
      <vt:lpstr>2_Office Theme</vt:lpstr>
      <vt:lpstr>1_Office Theme</vt:lpstr>
      <vt:lpstr>Integrating machine learning and decision analysis  W. Alton Russell, PhD Assistant Professor McGill School of Population and Global Health</vt:lpstr>
      <vt:lpstr>Agenda</vt:lpstr>
      <vt:lpstr>Case study: Targeted follow-up to prevent chronic kidney disease after inpatient acute kidney injury</vt:lpstr>
      <vt:lpstr>Case study prediction task</vt:lpstr>
      <vt:lpstr>Developing clinical risk prediction with supervised learning</vt:lpstr>
      <vt:lpstr>Zooming out</vt:lpstr>
      <vt:lpstr>Keys to successful implementation</vt:lpstr>
      <vt:lpstr>A model can add value when</vt:lpstr>
      <vt:lpstr>Assessing value of CKD prediction model</vt:lpstr>
      <vt:lpstr>PowerPoint Presentation</vt:lpstr>
      <vt:lpstr>Keys to successful implementation</vt:lpstr>
      <vt:lpstr>Designing for clinical workflow: When to run model?</vt:lpstr>
      <vt:lpstr>What features to use?</vt:lpstr>
      <vt:lpstr>CKD prediction model</vt:lpstr>
      <vt:lpstr>Keys to successful implementation</vt:lpstr>
      <vt:lpstr>The decision threshold should maximize utility</vt:lpstr>
      <vt:lpstr>Selecting model for maximal utility</vt:lpstr>
      <vt:lpstr>Maximizing utility: CKD prediction</vt:lpstr>
      <vt:lpstr>CKD prediction implementation</vt:lpstr>
      <vt:lpstr>Takeaways </vt:lpstr>
      <vt:lpstr>Agenda</vt:lpstr>
      <vt:lpstr>Why does heterogeneity matter?</vt:lpstr>
      <vt:lpstr>Traditional decision analysis setting</vt:lpstr>
      <vt:lpstr>Decision analysis with subgroups</vt:lpstr>
      <vt:lpstr>PowerPoint Presentation</vt:lpstr>
      <vt:lpstr>D3Mod: Data-driven decision modeling lab</vt:lpstr>
      <vt:lpstr>Improving decision analyses with ML</vt:lpstr>
      <vt:lpstr>Blood donation and iron deficiency</vt:lpstr>
      <vt:lpstr>Interventions for iron-related adverse outcomes</vt:lpstr>
      <vt:lpstr>Predicting adverse outcomes</vt:lpstr>
      <vt:lpstr>Data for risk prediction: RISE dataset</vt:lpstr>
      <vt:lpstr>Method overview</vt:lpstr>
      <vt:lpstr>Prediction model development</vt:lpstr>
      <vt:lpstr>Model selection: Ensemble models</vt:lpstr>
      <vt:lpstr>Top model out-of-sample AUC</vt:lpstr>
      <vt:lpstr>Feature importance</vt:lpstr>
      <vt:lpstr>Probability calibration</vt:lpstr>
      <vt:lpstr>Individual donor trajectories</vt:lpstr>
      <vt:lpstr>Individual trajectories highly variable</vt:lpstr>
      <vt:lpstr>PowerPoint Presentation</vt:lpstr>
      <vt:lpstr>Decision rule for tailored inter-donation interval</vt:lpstr>
      <vt:lpstr>Policy simulation</vt:lpstr>
      <vt:lpstr>Policy simulation % change from status quo</vt:lpstr>
      <vt:lpstr>In progress: External validation in operational datasets</vt:lpstr>
      <vt:lpstr>Conformal predictive systems</vt:lpstr>
      <vt:lpstr>In progress: Donor return microsimulation</vt:lpstr>
      <vt:lpstr>Planned data-driven simulation approach</vt:lpstr>
      <vt:lpstr>Take-aways</vt:lpstr>
      <vt:lpstr>Agenda</vt:lpstr>
      <vt:lpstr>Naloxone reverses overdose</vt:lpstr>
      <vt:lpstr>Longitudinal patient-level data (IQVIA)</vt:lpstr>
      <vt:lpstr>Method overview</vt:lpstr>
      <vt:lpstr>Construct opioid episodes</vt:lpstr>
      <vt:lpstr>Construct cohort</vt:lpstr>
      <vt:lpstr>Operationalize risk indicators</vt:lpstr>
      <vt:lpstr>Identify risk indicators</vt:lpstr>
      <vt:lpstr>Analyze overdose rates</vt:lpstr>
      <vt:lpstr>Imputing fatal overdoses</vt:lpstr>
      <vt:lpstr>Predicting diagnosed overdose</vt:lpstr>
      <vt:lpstr>Impute undiagnosed overdoses</vt:lpstr>
      <vt:lpstr>Policy simulation assumptions</vt:lpstr>
      <vt:lpstr>Health economic outcomes</vt:lpstr>
      <vt:lpstr>Cost-effectiveness by risk indicator</vt:lpstr>
      <vt:lpstr>Take-aways</vt:lpstr>
      <vt:lpstr>Agenda</vt:lpstr>
      <vt:lpstr>Surveillance, forecasting, &amp; decision model: transfusion-transmitted West Nile virus</vt:lpstr>
      <vt:lpstr>Evaluating policies to address colonoscopy access in Québec</vt:lpstr>
      <vt:lpstr>Evaluating policies to address colonoscopy access in Québec</vt:lpstr>
      <vt:lpstr>Planned data-driven simulation approach</vt:lpstr>
      <vt:lpstr>Thank you!</vt:lpstr>
      <vt:lpstr>Aim 1: Two-stage Bayesian compositional calibration of cohort models</vt:lpstr>
      <vt:lpstr>Aim 1: 2-stage compositional calibration  Overview</vt:lpstr>
      <vt:lpstr>Aim 1: 2-stage compositional calibration To do list</vt:lpstr>
      <vt:lpstr>Aim 2: Bayesian multi-level regression in decision-analytic modeling contexts</vt:lpstr>
      <vt:lpstr>Aim 2: Bayesian multi-level regression Approach</vt:lpstr>
      <vt:lpstr>Aim 3: Integrate ML-based heterogeneous treatment effect estimates</vt:lpstr>
      <vt:lpstr>Aim 3: Causal ML in decision modeling Assess and compare two approaches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Kinny Kreiswirth</dc:creator>
  <cp:lastModifiedBy>Alton Russell, Prof.</cp:lastModifiedBy>
  <cp:revision>21</cp:revision>
  <cp:lastPrinted>2023-02-10T19:51:52Z</cp:lastPrinted>
  <dcterms:created xsi:type="dcterms:W3CDTF">2019-09-25T15:25:28Z</dcterms:created>
  <dcterms:modified xsi:type="dcterms:W3CDTF">2023-03-22T13:44:58Z</dcterms:modified>
</cp:coreProperties>
</file>